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3"/>
    <p:sldId id="336" r:id="rId4"/>
    <p:sldId id="274" r:id="rId5"/>
    <p:sldId id="321" r:id="rId6"/>
    <p:sldId id="322" r:id="rId7"/>
    <p:sldId id="323" r:id="rId8"/>
    <p:sldId id="284" r:id="rId9"/>
    <p:sldId id="326" r:id="rId10"/>
    <p:sldId id="334" r:id="rId11"/>
    <p:sldId id="327" r:id="rId12"/>
    <p:sldId id="329" r:id="rId13"/>
    <p:sldId id="331" r:id="rId14"/>
    <p:sldId id="330" r:id="rId15"/>
    <p:sldId id="328" r:id="rId16"/>
    <p:sldId id="332" r:id="rId17"/>
    <p:sldId id="333" r:id="rId18"/>
    <p:sldId id="338" r:id="rId19"/>
    <p:sldId id="340" r:id="rId20"/>
    <p:sldId id="341" r:id="rId21"/>
    <p:sldId id="342" r:id="rId22"/>
    <p:sldId id="343" r:id="rId23"/>
    <p:sldId id="344" r:id="rId24"/>
    <p:sldId id="345" r:id="rId25"/>
    <p:sldId id="346" r:id="rId26"/>
    <p:sldId id="347" r:id="rId27"/>
    <p:sldId id="348" r:id="rId28"/>
    <p:sldId id="349" r:id="rId29"/>
    <p:sldId id="350" r:id="rId30"/>
    <p:sldId id="265" r:id="rId31"/>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8"/>
    <p:restoredTop sz="97804"/>
  </p:normalViewPr>
  <p:slideViewPr>
    <p:cSldViewPr showGuides="1">
      <p:cViewPr varScale="1">
        <p:scale>
          <a:sx n="97" d="100"/>
          <a:sy n="97" d="100"/>
        </p:scale>
        <p:origin x="2755"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38F19B7-30A8-4666-B69A-0FD346D4625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FDC85D37-93FD-4742-B02A-D1C637274648}" type="pres">
      <dgm:prSet presAssocID="{638F19B7-30A8-4666-B69A-0FD346D4625E}" presName="Name0" presStyleCnt="0">
        <dgm:presLayoutVars>
          <dgm:dir/>
          <dgm:resizeHandles val="exact"/>
        </dgm:presLayoutVars>
      </dgm:prSet>
      <dgm:spPr/>
      <dgm:t>
        <a:bodyPr/>
        <a:lstStyle/>
        <a:p>
          <a:endParaRPr lang="zh-CN" altLang="en-US"/>
        </a:p>
      </dgm:t>
    </dgm:pt>
  </dgm:ptLst>
  <dgm:cxnLst>
    <dgm:cxn modelId="{006BE911-C548-43CB-A8C4-EAFB81FEE342}" type="presOf" srcId="{638F19B7-30A8-4666-B69A-0FD346D4625E}" destId="{FDC85D37-93FD-4742-B02A-D1C637274648}" srcOrd="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C37C62-7F45-44F6-8587-8B0A75CB710B}" type="doc">
      <dgm:prSet loTypeId="urn:microsoft.com/office/officeart/2005/8/layout/hProcess3" loCatId="process" qsTypeId="urn:microsoft.com/office/officeart/2005/8/quickstyle/simple1" qsCatId="simple" csTypeId="urn:microsoft.com/office/officeart/2005/8/colors/accent1_2" csCatId="accent1" phldr="1"/>
      <dgm:spPr/>
    </dgm:pt>
    <dgm:pt modelId="{637745AA-7691-487E-8692-08094AB8E96C}">
      <dgm:prSet phldrT="[文本]" custT="1"/>
      <dgm:spPr/>
      <dgm:t>
        <a:bodyPr/>
        <a:lstStyle/>
        <a:p>
          <a:r>
            <a:rPr lang="zh-CN" altLang="en-US" sz="1600" dirty="0" smtClean="0">
              <a:latin typeface="黑体" panose="02010609060101010101" pitchFamily="49" charset="-122"/>
              <a:ea typeface="黑体" panose="02010609060101010101" pitchFamily="49" charset="-122"/>
            </a:rPr>
            <a:t>开始</a:t>
          </a:r>
          <a:endParaRPr lang="en-US" altLang="zh-CN" sz="1600" dirty="0" smtClean="0">
            <a:latin typeface="黑体" panose="02010609060101010101" pitchFamily="49" charset="-122"/>
            <a:ea typeface="黑体" panose="02010609060101010101" pitchFamily="49" charset="-122"/>
          </a:endParaRPr>
        </a:p>
        <a:p>
          <a:r>
            <a:rPr lang="zh-CN" altLang="en-US" sz="1600" dirty="0" smtClean="0">
              <a:latin typeface="黑体" panose="02010609060101010101" pitchFamily="49" charset="-122"/>
              <a:ea typeface="黑体" panose="02010609060101010101" pitchFamily="49" charset="-122"/>
            </a:rPr>
            <a:t>所有程序</a:t>
          </a:r>
          <a:endParaRPr lang="zh-CN" altLang="en-US" sz="1600" dirty="0">
            <a:latin typeface="黑体" panose="02010609060101010101" pitchFamily="49" charset="-122"/>
            <a:ea typeface="黑体" panose="02010609060101010101" pitchFamily="49" charset="-122"/>
          </a:endParaRPr>
        </a:p>
      </dgm:t>
    </dgm:pt>
    <dgm:pt modelId="{E9CB6C78-7FDF-40D1-A953-CDA1E3AC87F8}" cxnId="{F08B61E1-B016-4740-B28B-7FB9A3209FB5}" type="parTrans">
      <dgm:prSet/>
      <dgm:spPr/>
      <dgm:t>
        <a:bodyPr/>
        <a:lstStyle/>
        <a:p>
          <a:endParaRPr lang="zh-CN" altLang="en-US"/>
        </a:p>
      </dgm:t>
    </dgm:pt>
    <dgm:pt modelId="{333D72C5-2F6E-4F0E-BF06-1537036F7937}" cxnId="{F08B61E1-B016-4740-B28B-7FB9A3209FB5}" type="sibTrans">
      <dgm:prSet/>
      <dgm:spPr/>
      <dgm:t>
        <a:bodyPr/>
        <a:lstStyle/>
        <a:p>
          <a:endParaRPr lang="zh-CN" altLang="en-US"/>
        </a:p>
      </dgm:t>
    </dgm:pt>
    <dgm:pt modelId="{B61C07EE-60FA-4718-A718-0D1B6B7F1A30}">
      <dgm:prSet phldrT="[文本]" custT="1"/>
      <dgm:spPr/>
      <dgm:t>
        <a:bodyPr/>
        <a:lstStyle/>
        <a:p>
          <a:r>
            <a:rPr lang="en-US" altLang="zh-CN" sz="1600" dirty="0" smtClean="0">
              <a:latin typeface="黑体" panose="02010609060101010101" pitchFamily="49" charset="-122"/>
              <a:ea typeface="黑体" panose="02010609060101010101" pitchFamily="49" charset="-122"/>
            </a:rPr>
            <a:t>iPASS</a:t>
          </a:r>
          <a:r>
            <a:rPr lang="zh-CN" altLang="en-US" sz="1600" dirty="0" smtClean="0">
              <a:latin typeface="黑体" panose="02010609060101010101" pitchFamily="49" charset="-122"/>
              <a:ea typeface="黑体" panose="02010609060101010101" pitchFamily="49" charset="-122"/>
            </a:rPr>
            <a:t>文件夹</a:t>
          </a:r>
          <a:endParaRPr lang="zh-CN" altLang="en-US" sz="1600" dirty="0">
            <a:latin typeface="黑体" panose="02010609060101010101" pitchFamily="49" charset="-122"/>
            <a:ea typeface="黑体" panose="02010609060101010101" pitchFamily="49" charset="-122"/>
          </a:endParaRPr>
        </a:p>
      </dgm:t>
    </dgm:pt>
    <dgm:pt modelId="{FE593B0F-906A-4DA0-ACB0-93AA49F669AD}" cxnId="{C9F8F3EF-B376-4C24-8DE4-FC7CC3129BCE}" type="parTrans">
      <dgm:prSet/>
      <dgm:spPr/>
      <dgm:t>
        <a:bodyPr/>
        <a:lstStyle/>
        <a:p>
          <a:endParaRPr lang="zh-CN" altLang="en-US"/>
        </a:p>
      </dgm:t>
    </dgm:pt>
    <dgm:pt modelId="{592FD565-C3CD-44AD-B26B-71A07410A464}" cxnId="{C9F8F3EF-B376-4C24-8DE4-FC7CC3129BCE}" type="sibTrans">
      <dgm:prSet/>
      <dgm:spPr/>
      <dgm:t>
        <a:bodyPr/>
        <a:lstStyle/>
        <a:p>
          <a:endParaRPr lang="zh-CN" altLang="en-US"/>
        </a:p>
      </dgm:t>
    </dgm:pt>
    <dgm:pt modelId="{338F0DAF-98C2-4607-9058-7FBB5A457EE2}">
      <dgm:prSet phldrT="[文本]" custT="1"/>
      <dgm:spPr/>
      <dgm:t>
        <a:bodyPr/>
        <a:lstStyle/>
        <a:p>
          <a:r>
            <a:rPr lang="zh-CN" altLang="en-US" sz="1600" dirty="0" smtClean="0">
              <a:latin typeface="黑体" panose="02010609060101010101" pitchFamily="49" charset="-122"/>
              <a:ea typeface="黑体" panose="02010609060101010101" pitchFamily="49" charset="-122"/>
            </a:rPr>
            <a:t>打开</a:t>
          </a:r>
          <a:r>
            <a:rPr lang="en-US" altLang="zh-CN" sz="1600" dirty="0" smtClean="0">
              <a:latin typeface="黑体" panose="02010609060101010101" pitchFamily="49" charset="-122"/>
              <a:ea typeface="黑体" panose="02010609060101010101" pitchFamily="49" charset="-122"/>
            </a:rPr>
            <a:t>iPASS</a:t>
          </a:r>
          <a:r>
            <a:rPr lang="zh-CN" altLang="en-US" sz="1600" dirty="0" smtClean="0">
              <a:latin typeface="黑体" panose="02010609060101010101" pitchFamily="49" charset="-122"/>
              <a:ea typeface="黑体" panose="02010609060101010101" pitchFamily="49" charset="-122"/>
            </a:rPr>
            <a:t>管理</a:t>
          </a:r>
          <a:endParaRPr lang="zh-CN" altLang="en-US" sz="1600" dirty="0">
            <a:latin typeface="黑体" panose="02010609060101010101" pitchFamily="49" charset="-122"/>
            <a:ea typeface="黑体" panose="02010609060101010101" pitchFamily="49" charset="-122"/>
          </a:endParaRPr>
        </a:p>
      </dgm:t>
    </dgm:pt>
    <dgm:pt modelId="{3C4801AF-3AF8-454F-8D19-FF110D1EBBFF}" cxnId="{988D9C32-F0CA-4EF8-B836-216F9A3BF3FA}" type="parTrans">
      <dgm:prSet/>
      <dgm:spPr/>
      <dgm:t>
        <a:bodyPr/>
        <a:lstStyle/>
        <a:p>
          <a:endParaRPr lang="zh-CN" altLang="en-US"/>
        </a:p>
      </dgm:t>
    </dgm:pt>
    <dgm:pt modelId="{77D4949D-C9FA-4EC4-A3D2-7665248C7C8E}" cxnId="{988D9C32-F0CA-4EF8-B836-216F9A3BF3FA}" type="sibTrans">
      <dgm:prSet/>
      <dgm:spPr/>
      <dgm:t>
        <a:bodyPr/>
        <a:lstStyle/>
        <a:p>
          <a:endParaRPr lang="zh-CN" altLang="en-US"/>
        </a:p>
      </dgm:t>
    </dgm:pt>
    <dgm:pt modelId="{EB5BA83D-89DF-4A1F-B1A1-692A769A89BC}">
      <dgm:prSet phldrT="[文本]" custT="1"/>
      <dgm:spPr/>
      <dgm:t>
        <a:bodyPr/>
        <a:lstStyle/>
        <a:p>
          <a:r>
            <a:rPr lang="zh-CN" altLang="en-US" sz="1600" dirty="0" smtClean="0">
              <a:latin typeface="黑体" panose="02010609060101010101" pitchFamily="49" charset="-122"/>
              <a:ea typeface="黑体" panose="02010609060101010101" pitchFamily="49" charset="-122"/>
            </a:rPr>
            <a:t>打开安徽</a:t>
          </a:r>
          <a:r>
            <a:rPr lang="en-US" altLang="zh-CN" sz="1600" dirty="0" smtClean="0">
              <a:latin typeface="黑体" panose="02010609060101010101" pitchFamily="49" charset="-122"/>
              <a:ea typeface="黑体" panose="02010609060101010101" pitchFamily="49" charset="-122"/>
            </a:rPr>
            <a:t>iPASS</a:t>
          </a:r>
          <a:r>
            <a:rPr lang="zh-CN" altLang="en-US" sz="1600" dirty="0" smtClean="0">
              <a:latin typeface="黑体" panose="02010609060101010101" pitchFamily="49" charset="-122"/>
              <a:ea typeface="黑体" panose="02010609060101010101" pitchFamily="49" charset="-122"/>
            </a:rPr>
            <a:t>管理工具（海泰）</a:t>
          </a:r>
          <a:endParaRPr lang="zh-CN" altLang="en-US" sz="1600" dirty="0">
            <a:latin typeface="黑体" panose="02010609060101010101" pitchFamily="49" charset="-122"/>
            <a:ea typeface="黑体" panose="02010609060101010101" pitchFamily="49" charset="-122"/>
          </a:endParaRPr>
        </a:p>
      </dgm:t>
    </dgm:pt>
    <dgm:pt modelId="{2EC8A178-0105-4629-A8EF-95254FC937CE}" cxnId="{AF67C74D-AED2-4A64-AC56-DB0427731073}" type="parTrans">
      <dgm:prSet/>
      <dgm:spPr/>
      <dgm:t>
        <a:bodyPr/>
        <a:lstStyle/>
        <a:p>
          <a:endParaRPr lang="zh-CN" altLang="en-US"/>
        </a:p>
      </dgm:t>
    </dgm:pt>
    <dgm:pt modelId="{5E4D4E9C-0B4B-4280-9361-76F47098FEC7}" cxnId="{AF67C74D-AED2-4A64-AC56-DB0427731073}" type="sibTrans">
      <dgm:prSet/>
      <dgm:spPr/>
      <dgm:t>
        <a:bodyPr/>
        <a:lstStyle/>
        <a:p>
          <a:endParaRPr lang="zh-CN" altLang="en-US"/>
        </a:p>
      </dgm:t>
    </dgm:pt>
    <dgm:pt modelId="{6B1D2ECC-CBB8-444A-931D-6FF3231C1276}" type="pres">
      <dgm:prSet presAssocID="{A8C37C62-7F45-44F6-8587-8B0A75CB710B}" presName="Name0" presStyleCnt="0">
        <dgm:presLayoutVars>
          <dgm:dir/>
          <dgm:animLvl val="lvl"/>
          <dgm:resizeHandles val="exact"/>
        </dgm:presLayoutVars>
      </dgm:prSet>
      <dgm:spPr/>
    </dgm:pt>
    <dgm:pt modelId="{EC50454F-5F3B-46A8-B2B5-09AA6275B3FC}" type="pres">
      <dgm:prSet presAssocID="{A8C37C62-7F45-44F6-8587-8B0A75CB710B}" presName="dummy" presStyleCnt="0"/>
      <dgm:spPr/>
    </dgm:pt>
    <dgm:pt modelId="{6EFE8652-841D-44E0-A7F4-B652CE80B329}" type="pres">
      <dgm:prSet presAssocID="{A8C37C62-7F45-44F6-8587-8B0A75CB710B}" presName="linH" presStyleCnt="0"/>
      <dgm:spPr/>
    </dgm:pt>
    <dgm:pt modelId="{23AD25EF-6080-4948-8A61-D7F8E2D2F935}" type="pres">
      <dgm:prSet presAssocID="{A8C37C62-7F45-44F6-8587-8B0A75CB710B}" presName="padding1" presStyleCnt="0"/>
      <dgm:spPr/>
    </dgm:pt>
    <dgm:pt modelId="{5A720CCD-768E-4646-A53E-5AAD2A51B567}" type="pres">
      <dgm:prSet presAssocID="{637745AA-7691-487E-8692-08094AB8E96C}" presName="linV" presStyleCnt="0"/>
      <dgm:spPr/>
    </dgm:pt>
    <dgm:pt modelId="{CBE90BB7-250C-4517-A827-BC90B97384AE}" type="pres">
      <dgm:prSet presAssocID="{637745AA-7691-487E-8692-08094AB8E96C}" presName="spVertical1" presStyleCnt="0"/>
      <dgm:spPr/>
    </dgm:pt>
    <dgm:pt modelId="{A09D9ED1-8707-49E0-9B44-BBA79E6D2934}" type="pres">
      <dgm:prSet presAssocID="{637745AA-7691-487E-8692-08094AB8E96C}" presName="parTx" presStyleLbl="revTx" presStyleIdx="0" presStyleCnt="4" custScaleX="77163" custScaleY="25955" custLinFactNeighborX="-59663" custLinFactNeighborY="74098">
        <dgm:presLayoutVars>
          <dgm:chMax val="0"/>
          <dgm:chPref val="0"/>
          <dgm:bulletEnabled val="1"/>
        </dgm:presLayoutVars>
      </dgm:prSet>
      <dgm:spPr/>
      <dgm:t>
        <a:bodyPr/>
        <a:lstStyle/>
        <a:p>
          <a:endParaRPr lang="zh-CN" altLang="en-US"/>
        </a:p>
      </dgm:t>
    </dgm:pt>
    <dgm:pt modelId="{C5E2A1F9-9C42-4DED-B03B-5CB7A388162A}" type="pres">
      <dgm:prSet presAssocID="{637745AA-7691-487E-8692-08094AB8E96C}" presName="spVertical2" presStyleCnt="0"/>
      <dgm:spPr/>
    </dgm:pt>
    <dgm:pt modelId="{D969E4BA-2BB2-42B0-A8E4-AE5E1C49610E}" type="pres">
      <dgm:prSet presAssocID="{637745AA-7691-487E-8692-08094AB8E96C}" presName="spVertical3" presStyleCnt="0"/>
      <dgm:spPr/>
    </dgm:pt>
    <dgm:pt modelId="{E52BD1C9-5DBC-4B55-8C8A-0D6272BA9B0C}" type="pres">
      <dgm:prSet presAssocID="{333D72C5-2F6E-4F0E-BF06-1537036F7937}" presName="space" presStyleCnt="0"/>
      <dgm:spPr/>
    </dgm:pt>
    <dgm:pt modelId="{2D2B1BED-A30C-471D-8990-0295667C87FE}" type="pres">
      <dgm:prSet presAssocID="{B61C07EE-60FA-4718-A718-0D1B6B7F1A30}" presName="linV" presStyleCnt="0"/>
      <dgm:spPr/>
    </dgm:pt>
    <dgm:pt modelId="{B7208786-DD0D-4752-A3E3-6DA0232EC445}" type="pres">
      <dgm:prSet presAssocID="{B61C07EE-60FA-4718-A718-0D1B6B7F1A30}" presName="spVertical1" presStyleCnt="0"/>
      <dgm:spPr/>
    </dgm:pt>
    <dgm:pt modelId="{B0A53A23-98CC-404E-96AE-EB617B3345D4}" type="pres">
      <dgm:prSet presAssocID="{B61C07EE-60FA-4718-A718-0D1B6B7F1A30}" presName="parTx" presStyleLbl="revTx" presStyleIdx="1" presStyleCnt="4">
        <dgm:presLayoutVars>
          <dgm:chMax val="0"/>
          <dgm:chPref val="0"/>
          <dgm:bulletEnabled val="1"/>
        </dgm:presLayoutVars>
      </dgm:prSet>
      <dgm:spPr/>
      <dgm:t>
        <a:bodyPr/>
        <a:lstStyle/>
        <a:p>
          <a:endParaRPr lang="zh-CN" altLang="en-US"/>
        </a:p>
      </dgm:t>
    </dgm:pt>
    <dgm:pt modelId="{2BB333BD-8EBE-4FA3-AECA-2ACA67381FEA}" type="pres">
      <dgm:prSet presAssocID="{B61C07EE-60FA-4718-A718-0D1B6B7F1A30}" presName="spVertical2" presStyleCnt="0"/>
      <dgm:spPr/>
    </dgm:pt>
    <dgm:pt modelId="{012851E9-CC20-4634-AF44-C310EE06CA8C}" type="pres">
      <dgm:prSet presAssocID="{B61C07EE-60FA-4718-A718-0D1B6B7F1A30}" presName="spVertical3" presStyleCnt="0"/>
      <dgm:spPr/>
    </dgm:pt>
    <dgm:pt modelId="{0D059AD9-791B-4F84-92BF-7AB5F9EACA8D}" type="pres">
      <dgm:prSet presAssocID="{592FD565-C3CD-44AD-B26B-71A07410A464}" presName="space" presStyleCnt="0"/>
      <dgm:spPr/>
    </dgm:pt>
    <dgm:pt modelId="{A4D42916-F4E7-471C-AED3-F2B4606CF8F3}" type="pres">
      <dgm:prSet presAssocID="{338F0DAF-98C2-4607-9058-7FBB5A457EE2}" presName="linV" presStyleCnt="0"/>
      <dgm:spPr/>
    </dgm:pt>
    <dgm:pt modelId="{E17C40D2-1F31-4BF7-BE35-0ED02801E74D}" type="pres">
      <dgm:prSet presAssocID="{338F0DAF-98C2-4607-9058-7FBB5A457EE2}" presName="spVertical1" presStyleCnt="0"/>
      <dgm:spPr/>
    </dgm:pt>
    <dgm:pt modelId="{9749295E-4DC1-44DB-9AC0-FBA353C30996}" type="pres">
      <dgm:prSet presAssocID="{338F0DAF-98C2-4607-9058-7FBB5A457EE2}" presName="parTx" presStyleLbl="revTx" presStyleIdx="2" presStyleCnt="4">
        <dgm:presLayoutVars>
          <dgm:chMax val="0"/>
          <dgm:chPref val="0"/>
          <dgm:bulletEnabled val="1"/>
        </dgm:presLayoutVars>
      </dgm:prSet>
      <dgm:spPr/>
      <dgm:t>
        <a:bodyPr/>
        <a:lstStyle/>
        <a:p>
          <a:endParaRPr lang="zh-CN" altLang="en-US"/>
        </a:p>
      </dgm:t>
    </dgm:pt>
    <dgm:pt modelId="{DB83544C-B596-4612-90BB-4DC4BE4545BE}" type="pres">
      <dgm:prSet presAssocID="{338F0DAF-98C2-4607-9058-7FBB5A457EE2}" presName="spVertical2" presStyleCnt="0"/>
      <dgm:spPr/>
    </dgm:pt>
    <dgm:pt modelId="{A60B760C-07B0-47E7-8CAB-D941D8A64ABC}" type="pres">
      <dgm:prSet presAssocID="{338F0DAF-98C2-4607-9058-7FBB5A457EE2}" presName="spVertical3" presStyleCnt="0"/>
      <dgm:spPr/>
    </dgm:pt>
    <dgm:pt modelId="{FE7E1012-7BA3-4968-AA81-D329F85273A8}" type="pres">
      <dgm:prSet presAssocID="{77D4949D-C9FA-4EC4-A3D2-7665248C7C8E}" presName="space" presStyleCnt="0"/>
      <dgm:spPr/>
    </dgm:pt>
    <dgm:pt modelId="{58940CF5-6642-4282-9743-12C3F7300C07}" type="pres">
      <dgm:prSet presAssocID="{EB5BA83D-89DF-4A1F-B1A1-692A769A89BC}" presName="linV" presStyleCnt="0"/>
      <dgm:spPr/>
    </dgm:pt>
    <dgm:pt modelId="{BC845D0F-F090-4B20-920A-298945D553FE}" type="pres">
      <dgm:prSet presAssocID="{EB5BA83D-89DF-4A1F-B1A1-692A769A89BC}" presName="spVertical1" presStyleCnt="0"/>
      <dgm:spPr/>
    </dgm:pt>
    <dgm:pt modelId="{B3421D7C-15CE-4926-8D23-6F54E9423E5E}" type="pres">
      <dgm:prSet presAssocID="{EB5BA83D-89DF-4A1F-B1A1-692A769A89BC}" presName="parTx" presStyleLbl="revTx" presStyleIdx="3" presStyleCnt="4">
        <dgm:presLayoutVars>
          <dgm:chMax val="0"/>
          <dgm:chPref val="0"/>
          <dgm:bulletEnabled val="1"/>
        </dgm:presLayoutVars>
      </dgm:prSet>
      <dgm:spPr/>
      <dgm:t>
        <a:bodyPr/>
        <a:lstStyle/>
        <a:p>
          <a:endParaRPr lang="zh-CN" altLang="en-US"/>
        </a:p>
      </dgm:t>
    </dgm:pt>
    <dgm:pt modelId="{4D86DEAC-B7DF-4608-893D-4C1681EFA37A}" type="pres">
      <dgm:prSet presAssocID="{EB5BA83D-89DF-4A1F-B1A1-692A769A89BC}" presName="spVertical2" presStyleCnt="0"/>
      <dgm:spPr/>
    </dgm:pt>
    <dgm:pt modelId="{F9F54BE4-0332-4D12-824C-2FD464294821}" type="pres">
      <dgm:prSet presAssocID="{EB5BA83D-89DF-4A1F-B1A1-692A769A89BC}" presName="spVertical3" presStyleCnt="0"/>
      <dgm:spPr/>
    </dgm:pt>
    <dgm:pt modelId="{2C03B6AB-A1C6-44EF-B827-8388F79DE5A1}" type="pres">
      <dgm:prSet presAssocID="{A8C37C62-7F45-44F6-8587-8B0A75CB710B}" presName="padding2" presStyleCnt="0"/>
      <dgm:spPr/>
    </dgm:pt>
    <dgm:pt modelId="{F63A30CC-C8BB-4015-B6C7-CF8153E3B529}" type="pres">
      <dgm:prSet presAssocID="{A8C37C62-7F45-44F6-8587-8B0A75CB710B}" presName="negArrow" presStyleCnt="0"/>
      <dgm:spPr/>
    </dgm:pt>
    <dgm:pt modelId="{BFD11851-9E68-4CFF-AD44-5463A512B75F}" type="pres">
      <dgm:prSet presAssocID="{A8C37C62-7F45-44F6-8587-8B0A75CB710B}" presName="backgroundArrow" presStyleLbl="node1" presStyleIdx="0" presStyleCnt="1" custLinFactNeighborY="-925"/>
      <dgm:spPr/>
    </dgm:pt>
  </dgm:ptLst>
  <dgm:cxnLst>
    <dgm:cxn modelId="{56C392E5-11FA-4A59-B800-611E38F99AF1}" type="presOf" srcId="{A8C37C62-7F45-44F6-8587-8B0A75CB710B}" destId="{6B1D2ECC-CBB8-444A-931D-6FF3231C1276}" srcOrd="0" destOrd="0" presId="urn:microsoft.com/office/officeart/2005/8/layout/hProcess3"/>
    <dgm:cxn modelId="{C9F8F3EF-B376-4C24-8DE4-FC7CC3129BCE}" srcId="{A8C37C62-7F45-44F6-8587-8B0A75CB710B}" destId="{B61C07EE-60FA-4718-A718-0D1B6B7F1A30}" srcOrd="1" destOrd="0" parTransId="{FE593B0F-906A-4DA0-ACB0-93AA49F669AD}" sibTransId="{592FD565-C3CD-44AD-B26B-71A07410A464}"/>
    <dgm:cxn modelId="{988D9C32-F0CA-4EF8-B836-216F9A3BF3FA}" srcId="{A8C37C62-7F45-44F6-8587-8B0A75CB710B}" destId="{338F0DAF-98C2-4607-9058-7FBB5A457EE2}" srcOrd="2" destOrd="0" parTransId="{3C4801AF-3AF8-454F-8D19-FF110D1EBBFF}" sibTransId="{77D4949D-C9FA-4EC4-A3D2-7665248C7C8E}"/>
    <dgm:cxn modelId="{DFEB01D3-60A5-4C57-A876-6AC9325FF490}" type="presOf" srcId="{B61C07EE-60FA-4718-A718-0D1B6B7F1A30}" destId="{B0A53A23-98CC-404E-96AE-EB617B3345D4}" srcOrd="0" destOrd="0" presId="urn:microsoft.com/office/officeart/2005/8/layout/hProcess3"/>
    <dgm:cxn modelId="{86523FBB-C47E-4061-8D69-E7171F53FF3A}" type="presOf" srcId="{637745AA-7691-487E-8692-08094AB8E96C}" destId="{A09D9ED1-8707-49E0-9B44-BBA79E6D2934}" srcOrd="0" destOrd="0" presId="urn:microsoft.com/office/officeart/2005/8/layout/hProcess3"/>
    <dgm:cxn modelId="{7DB52B42-A53C-40D4-B70E-66062E78A7F9}" type="presOf" srcId="{338F0DAF-98C2-4607-9058-7FBB5A457EE2}" destId="{9749295E-4DC1-44DB-9AC0-FBA353C30996}" srcOrd="0" destOrd="0" presId="urn:microsoft.com/office/officeart/2005/8/layout/hProcess3"/>
    <dgm:cxn modelId="{CF17F86C-B3D8-45BC-9137-39942F9B1B74}" type="presOf" srcId="{EB5BA83D-89DF-4A1F-B1A1-692A769A89BC}" destId="{B3421D7C-15CE-4926-8D23-6F54E9423E5E}" srcOrd="0" destOrd="0" presId="urn:microsoft.com/office/officeart/2005/8/layout/hProcess3"/>
    <dgm:cxn modelId="{F08B61E1-B016-4740-B28B-7FB9A3209FB5}" srcId="{A8C37C62-7F45-44F6-8587-8B0A75CB710B}" destId="{637745AA-7691-487E-8692-08094AB8E96C}" srcOrd="0" destOrd="0" parTransId="{E9CB6C78-7FDF-40D1-A953-CDA1E3AC87F8}" sibTransId="{333D72C5-2F6E-4F0E-BF06-1537036F7937}"/>
    <dgm:cxn modelId="{AF67C74D-AED2-4A64-AC56-DB0427731073}" srcId="{A8C37C62-7F45-44F6-8587-8B0A75CB710B}" destId="{EB5BA83D-89DF-4A1F-B1A1-692A769A89BC}" srcOrd="3" destOrd="0" parTransId="{2EC8A178-0105-4629-A8EF-95254FC937CE}" sibTransId="{5E4D4E9C-0B4B-4280-9361-76F47098FEC7}"/>
    <dgm:cxn modelId="{A029A9C6-6477-4CF6-BAD2-F157234C9A1F}" type="presParOf" srcId="{6B1D2ECC-CBB8-444A-931D-6FF3231C1276}" destId="{EC50454F-5F3B-46A8-B2B5-09AA6275B3FC}" srcOrd="0" destOrd="0" presId="urn:microsoft.com/office/officeart/2005/8/layout/hProcess3"/>
    <dgm:cxn modelId="{E531CA0B-F25B-43A8-B748-AB2EAFE27537}" type="presParOf" srcId="{6B1D2ECC-CBB8-444A-931D-6FF3231C1276}" destId="{6EFE8652-841D-44E0-A7F4-B652CE80B329}" srcOrd="1" destOrd="0" presId="urn:microsoft.com/office/officeart/2005/8/layout/hProcess3"/>
    <dgm:cxn modelId="{730CEA51-856D-40A4-94B5-5622C13179B4}" type="presParOf" srcId="{6EFE8652-841D-44E0-A7F4-B652CE80B329}" destId="{23AD25EF-6080-4948-8A61-D7F8E2D2F935}" srcOrd="0" destOrd="0" presId="urn:microsoft.com/office/officeart/2005/8/layout/hProcess3"/>
    <dgm:cxn modelId="{5EAF47FD-F82D-4782-9E84-17E5366A9E06}" type="presParOf" srcId="{6EFE8652-841D-44E0-A7F4-B652CE80B329}" destId="{5A720CCD-768E-4646-A53E-5AAD2A51B567}" srcOrd="1" destOrd="0" presId="urn:microsoft.com/office/officeart/2005/8/layout/hProcess3"/>
    <dgm:cxn modelId="{F420C13B-94E5-4CD8-B98E-E378722F9146}" type="presParOf" srcId="{5A720CCD-768E-4646-A53E-5AAD2A51B567}" destId="{CBE90BB7-250C-4517-A827-BC90B97384AE}" srcOrd="0" destOrd="0" presId="urn:microsoft.com/office/officeart/2005/8/layout/hProcess3"/>
    <dgm:cxn modelId="{FCBC1CC9-937A-46FB-8939-2F8574A7815F}" type="presParOf" srcId="{5A720CCD-768E-4646-A53E-5AAD2A51B567}" destId="{A09D9ED1-8707-49E0-9B44-BBA79E6D2934}" srcOrd="1" destOrd="0" presId="urn:microsoft.com/office/officeart/2005/8/layout/hProcess3"/>
    <dgm:cxn modelId="{C289BE0D-EE38-4DCC-BB23-44756E7E79EA}" type="presParOf" srcId="{5A720CCD-768E-4646-A53E-5AAD2A51B567}" destId="{C5E2A1F9-9C42-4DED-B03B-5CB7A388162A}" srcOrd="2" destOrd="0" presId="urn:microsoft.com/office/officeart/2005/8/layout/hProcess3"/>
    <dgm:cxn modelId="{DD3B44BA-3897-41FA-8D7B-0CBC3575E3C6}" type="presParOf" srcId="{5A720CCD-768E-4646-A53E-5AAD2A51B567}" destId="{D969E4BA-2BB2-42B0-A8E4-AE5E1C49610E}" srcOrd="3" destOrd="0" presId="urn:microsoft.com/office/officeart/2005/8/layout/hProcess3"/>
    <dgm:cxn modelId="{F06CA956-784F-4351-A10A-0D86E27CC0F1}" type="presParOf" srcId="{6EFE8652-841D-44E0-A7F4-B652CE80B329}" destId="{E52BD1C9-5DBC-4B55-8C8A-0D6272BA9B0C}" srcOrd="2" destOrd="0" presId="urn:microsoft.com/office/officeart/2005/8/layout/hProcess3"/>
    <dgm:cxn modelId="{0B9081CD-C5D2-413E-A0E4-3A9C758B4C44}" type="presParOf" srcId="{6EFE8652-841D-44E0-A7F4-B652CE80B329}" destId="{2D2B1BED-A30C-471D-8990-0295667C87FE}" srcOrd="3" destOrd="0" presId="urn:microsoft.com/office/officeart/2005/8/layout/hProcess3"/>
    <dgm:cxn modelId="{F4E4D52A-42F2-4E70-830F-1F14ECC9615F}" type="presParOf" srcId="{2D2B1BED-A30C-471D-8990-0295667C87FE}" destId="{B7208786-DD0D-4752-A3E3-6DA0232EC445}" srcOrd="0" destOrd="0" presId="urn:microsoft.com/office/officeart/2005/8/layout/hProcess3"/>
    <dgm:cxn modelId="{91C0A341-D475-4219-BF21-2A0722A90028}" type="presParOf" srcId="{2D2B1BED-A30C-471D-8990-0295667C87FE}" destId="{B0A53A23-98CC-404E-96AE-EB617B3345D4}" srcOrd="1" destOrd="0" presId="urn:microsoft.com/office/officeart/2005/8/layout/hProcess3"/>
    <dgm:cxn modelId="{DB6BC29A-685D-40D9-AFB3-8B9880542FE7}" type="presParOf" srcId="{2D2B1BED-A30C-471D-8990-0295667C87FE}" destId="{2BB333BD-8EBE-4FA3-AECA-2ACA67381FEA}" srcOrd="2" destOrd="0" presId="urn:microsoft.com/office/officeart/2005/8/layout/hProcess3"/>
    <dgm:cxn modelId="{E3578E39-BA63-488F-B06A-39EBC8F7EBA4}" type="presParOf" srcId="{2D2B1BED-A30C-471D-8990-0295667C87FE}" destId="{012851E9-CC20-4634-AF44-C310EE06CA8C}" srcOrd="3" destOrd="0" presId="urn:microsoft.com/office/officeart/2005/8/layout/hProcess3"/>
    <dgm:cxn modelId="{F195A47C-3431-4FC9-ADE7-F5C57C32726A}" type="presParOf" srcId="{6EFE8652-841D-44E0-A7F4-B652CE80B329}" destId="{0D059AD9-791B-4F84-92BF-7AB5F9EACA8D}" srcOrd="4" destOrd="0" presId="urn:microsoft.com/office/officeart/2005/8/layout/hProcess3"/>
    <dgm:cxn modelId="{B1987E6D-6A77-40CA-B1CF-3EF85B567D99}" type="presParOf" srcId="{6EFE8652-841D-44E0-A7F4-B652CE80B329}" destId="{A4D42916-F4E7-471C-AED3-F2B4606CF8F3}" srcOrd="5" destOrd="0" presId="urn:microsoft.com/office/officeart/2005/8/layout/hProcess3"/>
    <dgm:cxn modelId="{F4761AB5-6884-42A0-A1E8-A2F0E48763E8}" type="presParOf" srcId="{A4D42916-F4E7-471C-AED3-F2B4606CF8F3}" destId="{E17C40D2-1F31-4BF7-BE35-0ED02801E74D}" srcOrd="0" destOrd="0" presId="urn:microsoft.com/office/officeart/2005/8/layout/hProcess3"/>
    <dgm:cxn modelId="{5C615C36-81ED-4144-BA33-6CAC639E2A76}" type="presParOf" srcId="{A4D42916-F4E7-471C-AED3-F2B4606CF8F3}" destId="{9749295E-4DC1-44DB-9AC0-FBA353C30996}" srcOrd="1" destOrd="0" presId="urn:microsoft.com/office/officeart/2005/8/layout/hProcess3"/>
    <dgm:cxn modelId="{90FBE05C-80C1-4B38-A067-F98737160C9E}" type="presParOf" srcId="{A4D42916-F4E7-471C-AED3-F2B4606CF8F3}" destId="{DB83544C-B596-4612-90BB-4DC4BE4545BE}" srcOrd="2" destOrd="0" presId="urn:microsoft.com/office/officeart/2005/8/layout/hProcess3"/>
    <dgm:cxn modelId="{D7A1BCC7-9D1C-4D1D-9ABE-A982AE859BA0}" type="presParOf" srcId="{A4D42916-F4E7-471C-AED3-F2B4606CF8F3}" destId="{A60B760C-07B0-47E7-8CAB-D941D8A64ABC}" srcOrd="3" destOrd="0" presId="urn:microsoft.com/office/officeart/2005/8/layout/hProcess3"/>
    <dgm:cxn modelId="{5B83A229-2142-47A8-B028-930272327E5B}" type="presParOf" srcId="{6EFE8652-841D-44E0-A7F4-B652CE80B329}" destId="{FE7E1012-7BA3-4968-AA81-D329F85273A8}" srcOrd="6" destOrd="0" presId="urn:microsoft.com/office/officeart/2005/8/layout/hProcess3"/>
    <dgm:cxn modelId="{C2BE8FBA-2829-4D21-B225-22BA73F0D9AD}" type="presParOf" srcId="{6EFE8652-841D-44E0-A7F4-B652CE80B329}" destId="{58940CF5-6642-4282-9743-12C3F7300C07}" srcOrd="7" destOrd="0" presId="urn:microsoft.com/office/officeart/2005/8/layout/hProcess3"/>
    <dgm:cxn modelId="{9556A96F-F89A-481C-92AC-995E697BCE39}" type="presParOf" srcId="{58940CF5-6642-4282-9743-12C3F7300C07}" destId="{BC845D0F-F090-4B20-920A-298945D553FE}" srcOrd="0" destOrd="0" presId="urn:microsoft.com/office/officeart/2005/8/layout/hProcess3"/>
    <dgm:cxn modelId="{1B320A30-9006-403C-99A8-E8B943B74938}" type="presParOf" srcId="{58940CF5-6642-4282-9743-12C3F7300C07}" destId="{B3421D7C-15CE-4926-8D23-6F54E9423E5E}" srcOrd="1" destOrd="0" presId="urn:microsoft.com/office/officeart/2005/8/layout/hProcess3"/>
    <dgm:cxn modelId="{39CF838B-1EFD-4E1A-9871-81A569ADC362}" type="presParOf" srcId="{58940CF5-6642-4282-9743-12C3F7300C07}" destId="{4D86DEAC-B7DF-4608-893D-4C1681EFA37A}" srcOrd="2" destOrd="0" presId="urn:microsoft.com/office/officeart/2005/8/layout/hProcess3"/>
    <dgm:cxn modelId="{F7D7599F-B778-42EC-A41B-D8BA129F661F}" type="presParOf" srcId="{58940CF5-6642-4282-9743-12C3F7300C07}" destId="{F9F54BE4-0332-4D12-824C-2FD464294821}" srcOrd="3" destOrd="0" presId="urn:microsoft.com/office/officeart/2005/8/layout/hProcess3"/>
    <dgm:cxn modelId="{A544318F-BA02-4C61-B47C-E571318866A8}" type="presParOf" srcId="{6EFE8652-841D-44E0-A7F4-B652CE80B329}" destId="{2C03B6AB-A1C6-44EF-B827-8388F79DE5A1}" srcOrd="8" destOrd="0" presId="urn:microsoft.com/office/officeart/2005/8/layout/hProcess3"/>
    <dgm:cxn modelId="{5B3D5268-DA1F-4E82-80AA-D2F1CFC9FC11}" type="presParOf" srcId="{6EFE8652-841D-44E0-A7F4-B652CE80B329}" destId="{F63A30CC-C8BB-4015-B6C7-CF8153E3B529}" srcOrd="9" destOrd="0" presId="urn:microsoft.com/office/officeart/2005/8/layout/hProcess3"/>
    <dgm:cxn modelId="{77D1CAE3-9D5F-462C-9204-07FD08AE31A7}" type="presParOf" srcId="{6EFE8652-841D-44E0-A7F4-B652CE80B329}" destId="{BFD11851-9E68-4CFF-AD44-5463A512B75F}" srcOrd="10" destOrd="0" presId="urn:microsoft.com/office/officeart/2005/8/layout/h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7DFF79-750B-4BC6-BC35-4183A57F9DA1}"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zh-CN" altLang="en-US"/>
        </a:p>
      </dgm:t>
    </dgm:pt>
    <dgm:pt modelId="{DF389D7B-D32E-484D-987A-40F2E2312F32}">
      <dgm:prSet phldrT="[文本]" custT="1"/>
      <dgm:spPr/>
      <dgm:t>
        <a:bodyPr/>
        <a:lstStyle/>
        <a:p>
          <a:r>
            <a:rPr lang="en-US" altLang="zh-CN" sz="1800" b="1" dirty="0" err="1" smtClean="0"/>
            <a:t>iSignature</a:t>
          </a:r>
          <a:r>
            <a:rPr lang="en-US" altLang="zh-CN" sz="1800" b="1" dirty="0" smtClean="0"/>
            <a:t> </a:t>
          </a:r>
          <a:r>
            <a:rPr lang="zh-CN" altLang="zh-CN" sz="1800" b="1" dirty="0" smtClean="0"/>
            <a:t>可信电子签章 </a:t>
          </a:r>
          <a:r>
            <a:rPr lang="en-US" altLang="zh-CN" sz="1800" b="1" dirty="0" smtClean="0"/>
            <a:t>V8</a:t>
          </a:r>
          <a:endParaRPr lang="zh-CN" altLang="en-US" sz="1800" b="1" dirty="0"/>
        </a:p>
      </dgm:t>
    </dgm:pt>
    <dgm:pt modelId="{5B69FB66-49ED-4FAD-A264-1E1D64F9CBDF}" cxnId="{D46D704C-2CD2-488C-9069-17A9EBAEE551}" type="parTrans">
      <dgm:prSet/>
      <dgm:spPr/>
      <dgm:t>
        <a:bodyPr/>
        <a:lstStyle/>
        <a:p>
          <a:endParaRPr lang="zh-CN" altLang="en-US"/>
        </a:p>
      </dgm:t>
    </dgm:pt>
    <dgm:pt modelId="{0D6C6756-E384-4375-974A-F74878466049}" cxnId="{D46D704C-2CD2-488C-9069-17A9EBAEE551}" type="sibTrans">
      <dgm:prSet/>
      <dgm:spPr/>
      <dgm:t>
        <a:bodyPr/>
        <a:lstStyle/>
        <a:p>
          <a:endParaRPr lang="zh-CN" altLang="en-US"/>
        </a:p>
      </dgm:t>
    </dgm:pt>
    <dgm:pt modelId="{AE7FD13A-ACB1-4ABC-812B-F392235442B4}">
      <dgm:prSet custT="1"/>
      <dgm:spPr/>
      <dgm:t>
        <a:bodyPr/>
        <a:lstStyle/>
        <a:p>
          <a:r>
            <a:rPr lang="zh-CN" altLang="en-US" sz="1800" b="1" dirty="0" smtClean="0"/>
            <a:t>开始</a:t>
          </a:r>
          <a:endParaRPr lang="en-US" altLang="zh-CN" sz="1800" b="1" dirty="0" smtClean="0"/>
        </a:p>
        <a:p>
          <a:r>
            <a:rPr lang="zh-CN" altLang="en-US" sz="1800" b="1" dirty="0" smtClean="0"/>
            <a:t>所有程序</a:t>
          </a:r>
          <a:endParaRPr lang="zh-CN" altLang="en-US" sz="1800" b="1" dirty="0"/>
        </a:p>
      </dgm:t>
    </dgm:pt>
    <dgm:pt modelId="{CD02ABFD-156F-4F1A-88EE-1CFDBCCE720A}" cxnId="{CD656E57-A76D-4D79-A164-BBB83B280819}" type="parTrans">
      <dgm:prSet/>
      <dgm:spPr/>
      <dgm:t>
        <a:bodyPr/>
        <a:lstStyle/>
        <a:p>
          <a:endParaRPr lang="zh-CN" altLang="en-US"/>
        </a:p>
      </dgm:t>
    </dgm:pt>
    <dgm:pt modelId="{3DACB605-07E4-4B9A-A59B-B0E912819BA8}" cxnId="{CD656E57-A76D-4D79-A164-BBB83B280819}" type="sibTrans">
      <dgm:prSet/>
      <dgm:spPr/>
      <dgm:t>
        <a:bodyPr/>
        <a:lstStyle/>
        <a:p>
          <a:endParaRPr lang="zh-CN" altLang="en-US"/>
        </a:p>
      </dgm:t>
    </dgm:pt>
    <dgm:pt modelId="{F1985521-9816-4B50-AF7D-4F2792FBA615}">
      <dgm:prSet phldrT="[文本]" custT="1"/>
      <dgm:spPr/>
      <dgm:t>
        <a:bodyPr/>
        <a:lstStyle/>
        <a:p>
          <a:r>
            <a:rPr lang="en-US" altLang="zh-CN" sz="1800" dirty="0" err="1" smtClean="0"/>
            <a:t>iSignature</a:t>
          </a:r>
          <a:r>
            <a:rPr lang="en-US" altLang="zh-CN" sz="1800" dirty="0" smtClean="0"/>
            <a:t> </a:t>
          </a:r>
          <a:r>
            <a:rPr lang="zh-CN" altLang="zh-CN" sz="1800" dirty="0" smtClean="0"/>
            <a:t>可信电子签章 </a:t>
          </a:r>
          <a:r>
            <a:rPr lang="en-US" altLang="zh-CN" sz="1800" dirty="0" smtClean="0"/>
            <a:t>V8</a:t>
          </a:r>
          <a:endParaRPr lang="zh-CN" altLang="en-US" sz="1800" dirty="0"/>
        </a:p>
      </dgm:t>
    </dgm:pt>
    <dgm:pt modelId="{170AE116-DF7A-4D86-9E4A-7F3520480A29}" cxnId="{EA675D2D-1E68-4A67-8792-DB6D02E1B07D}" type="parTrans">
      <dgm:prSet/>
      <dgm:spPr/>
      <dgm:t>
        <a:bodyPr/>
        <a:lstStyle/>
        <a:p>
          <a:endParaRPr lang="zh-CN" altLang="en-US"/>
        </a:p>
      </dgm:t>
    </dgm:pt>
    <dgm:pt modelId="{4FA8047D-0AF7-4B8A-88C6-B536EE8CB41A}" cxnId="{EA675D2D-1E68-4A67-8792-DB6D02E1B07D}" type="sibTrans">
      <dgm:prSet/>
      <dgm:spPr/>
      <dgm:t>
        <a:bodyPr/>
        <a:lstStyle/>
        <a:p>
          <a:endParaRPr lang="zh-CN" altLang="en-US"/>
        </a:p>
      </dgm:t>
    </dgm:pt>
    <dgm:pt modelId="{37CBD10B-7D44-4C2B-A19F-B072CBED1E3C}">
      <dgm:prSet phldrT="[文本]" custT="1"/>
      <dgm:spPr/>
      <dgm:t>
        <a:bodyPr/>
        <a:lstStyle/>
        <a:p>
          <a:r>
            <a:rPr lang="zh-CN" altLang="en-US" sz="1800" b="1" dirty="0" smtClean="0"/>
            <a:t>点击专家印章</a:t>
          </a:r>
          <a:endParaRPr lang="zh-CN" altLang="en-US" sz="1800" b="1" dirty="0"/>
        </a:p>
      </dgm:t>
    </dgm:pt>
    <dgm:pt modelId="{0ECB8642-F34D-419A-9CDE-8AFAD8BF6A1D}" cxnId="{C81054F6-D303-4565-9BC4-C5D5E2B52B03}" type="parTrans">
      <dgm:prSet/>
      <dgm:spPr/>
      <dgm:t>
        <a:bodyPr/>
        <a:lstStyle/>
        <a:p>
          <a:endParaRPr lang="zh-CN" altLang="en-US"/>
        </a:p>
      </dgm:t>
    </dgm:pt>
    <dgm:pt modelId="{5E1AF79D-7C0D-4AF5-9620-6FE4F860AC9A}" cxnId="{C81054F6-D303-4565-9BC4-C5D5E2B52B03}" type="sibTrans">
      <dgm:prSet/>
      <dgm:spPr/>
      <dgm:t>
        <a:bodyPr/>
        <a:lstStyle/>
        <a:p>
          <a:endParaRPr lang="zh-CN" altLang="en-US"/>
        </a:p>
      </dgm:t>
    </dgm:pt>
    <dgm:pt modelId="{708EE26A-1751-4C76-8510-6FF6CAB4777F}" type="pres">
      <dgm:prSet presAssocID="{FF7DFF79-750B-4BC6-BC35-4183A57F9DA1}" presName="Name0" presStyleCnt="0">
        <dgm:presLayoutVars>
          <dgm:dir/>
          <dgm:animLvl val="lvl"/>
          <dgm:resizeHandles val="exact"/>
        </dgm:presLayoutVars>
      </dgm:prSet>
      <dgm:spPr/>
      <dgm:t>
        <a:bodyPr/>
        <a:lstStyle/>
        <a:p>
          <a:endParaRPr lang="zh-CN" altLang="en-US"/>
        </a:p>
      </dgm:t>
    </dgm:pt>
    <dgm:pt modelId="{F8A76B1D-97BA-4B22-A38E-46ED02A6605F}" type="pres">
      <dgm:prSet presAssocID="{FF7DFF79-750B-4BC6-BC35-4183A57F9DA1}" presName="dummy" presStyleCnt="0"/>
      <dgm:spPr/>
    </dgm:pt>
    <dgm:pt modelId="{5E95AD7C-A6EE-4DDB-ADA3-863DFE6FF522}" type="pres">
      <dgm:prSet presAssocID="{FF7DFF79-750B-4BC6-BC35-4183A57F9DA1}" presName="linH" presStyleCnt="0"/>
      <dgm:spPr/>
    </dgm:pt>
    <dgm:pt modelId="{36935AD5-C79F-43E4-A2EE-FB484AAE7E82}" type="pres">
      <dgm:prSet presAssocID="{FF7DFF79-750B-4BC6-BC35-4183A57F9DA1}" presName="padding1" presStyleCnt="0"/>
      <dgm:spPr/>
    </dgm:pt>
    <dgm:pt modelId="{98C41196-6E79-45E5-ADFA-1B094CCB6F76}" type="pres">
      <dgm:prSet presAssocID="{AE7FD13A-ACB1-4ABC-812B-F392235442B4}" presName="linV" presStyleCnt="0"/>
      <dgm:spPr/>
    </dgm:pt>
    <dgm:pt modelId="{A9ABFB76-87D1-4EE7-B53A-6D83B20BDACE}" type="pres">
      <dgm:prSet presAssocID="{AE7FD13A-ACB1-4ABC-812B-F392235442B4}" presName="spVertical1" presStyleCnt="0"/>
      <dgm:spPr/>
    </dgm:pt>
    <dgm:pt modelId="{94E5B6E2-E1CC-497B-AF09-19894A460ADC}" type="pres">
      <dgm:prSet presAssocID="{AE7FD13A-ACB1-4ABC-812B-F392235442B4}" presName="parTx" presStyleLbl="revTx" presStyleIdx="0" presStyleCnt="4">
        <dgm:presLayoutVars>
          <dgm:chMax val="0"/>
          <dgm:chPref val="0"/>
          <dgm:bulletEnabled val="1"/>
        </dgm:presLayoutVars>
      </dgm:prSet>
      <dgm:spPr/>
      <dgm:t>
        <a:bodyPr/>
        <a:lstStyle/>
        <a:p>
          <a:endParaRPr lang="zh-CN" altLang="en-US"/>
        </a:p>
      </dgm:t>
    </dgm:pt>
    <dgm:pt modelId="{EC8E6D40-D289-42D9-A86E-32F65E7FFE82}" type="pres">
      <dgm:prSet presAssocID="{AE7FD13A-ACB1-4ABC-812B-F392235442B4}" presName="spVertical2" presStyleCnt="0"/>
      <dgm:spPr/>
    </dgm:pt>
    <dgm:pt modelId="{84ECBBC4-8215-48EC-A57B-0CEA280AB993}" type="pres">
      <dgm:prSet presAssocID="{AE7FD13A-ACB1-4ABC-812B-F392235442B4}" presName="spVertical3" presStyleCnt="0"/>
      <dgm:spPr/>
    </dgm:pt>
    <dgm:pt modelId="{C22B01AE-1573-4691-9531-7A27305CC335}" type="pres">
      <dgm:prSet presAssocID="{3DACB605-07E4-4B9A-A59B-B0E912819BA8}" presName="space" presStyleCnt="0"/>
      <dgm:spPr/>
    </dgm:pt>
    <dgm:pt modelId="{0EA3D33E-5F7A-4099-8791-97D98B0C60D0}" type="pres">
      <dgm:prSet presAssocID="{DF389D7B-D32E-484D-987A-40F2E2312F32}" presName="linV" presStyleCnt="0"/>
      <dgm:spPr/>
    </dgm:pt>
    <dgm:pt modelId="{3A78566E-6B62-4D43-B567-2FBD50AD714E}" type="pres">
      <dgm:prSet presAssocID="{DF389D7B-D32E-484D-987A-40F2E2312F32}" presName="spVertical1" presStyleCnt="0"/>
      <dgm:spPr/>
    </dgm:pt>
    <dgm:pt modelId="{23B3FD8E-E812-474E-9D53-5DFFA5494D8A}" type="pres">
      <dgm:prSet presAssocID="{DF389D7B-D32E-484D-987A-40F2E2312F32}" presName="parTx" presStyleLbl="revTx" presStyleIdx="1" presStyleCnt="4">
        <dgm:presLayoutVars>
          <dgm:chMax val="0"/>
          <dgm:chPref val="0"/>
          <dgm:bulletEnabled val="1"/>
        </dgm:presLayoutVars>
      </dgm:prSet>
      <dgm:spPr/>
      <dgm:t>
        <a:bodyPr/>
        <a:lstStyle/>
        <a:p>
          <a:endParaRPr lang="zh-CN" altLang="en-US"/>
        </a:p>
      </dgm:t>
    </dgm:pt>
    <dgm:pt modelId="{E9EB3E9D-75C2-4A5D-9429-8091A725395F}" type="pres">
      <dgm:prSet presAssocID="{DF389D7B-D32E-484D-987A-40F2E2312F32}" presName="spVertical2" presStyleCnt="0"/>
      <dgm:spPr/>
    </dgm:pt>
    <dgm:pt modelId="{42B0AC5C-9622-4248-9DE3-DAE8834F118E}" type="pres">
      <dgm:prSet presAssocID="{DF389D7B-D32E-484D-987A-40F2E2312F32}" presName="spVertical3" presStyleCnt="0"/>
      <dgm:spPr/>
    </dgm:pt>
    <dgm:pt modelId="{7558AFB3-DCB0-45ED-AC5E-593BDE0933F2}" type="pres">
      <dgm:prSet presAssocID="{0D6C6756-E384-4375-974A-F74878466049}" presName="space" presStyleCnt="0"/>
      <dgm:spPr/>
    </dgm:pt>
    <dgm:pt modelId="{FD999750-E1E6-439A-A975-D8301D6DDF72}" type="pres">
      <dgm:prSet presAssocID="{F1985521-9816-4B50-AF7D-4F2792FBA615}" presName="linV" presStyleCnt="0"/>
      <dgm:spPr/>
    </dgm:pt>
    <dgm:pt modelId="{8AA130D8-CB09-4D5F-A52D-DAC7B369DE16}" type="pres">
      <dgm:prSet presAssocID="{F1985521-9816-4B50-AF7D-4F2792FBA615}" presName="spVertical1" presStyleCnt="0"/>
      <dgm:spPr/>
    </dgm:pt>
    <dgm:pt modelId="{65037BD0-AF32-4AA0-8F82-967DC357815C}" type="pres">
      <dgm:prSet presAssocID="{F1985521-9816-4B50-AF7D-4F2792FBA615}" presName="parTx" presStyleLbl="revTx" presStyleIdx="2" presStyleCnt="4">
        <dgm:presLayoutVars>
          <dgm:chMax val="0"/>
          <dgm:chPref val="0"/>
          <dgm:bulletEnabled val="1"/>
        </dgm:presLayoutVars>
      </dgm:prSet>
      <dgm:spPr/>
      <dgm:t>
        <a:bodyPr/>
        <a:lstStyle/>
        <a:p>
          <a:endParaRPr lang="zh-CN" altLang="en-US"/>
        </a:p>
      </dgm:t>
    </dgm:pt>
    <dgm:pt modelId="{FBF4A8CD-1226-4AC5-8026-132AC4972DE8}" type="pres">
      <dgm:prSet presAssocID="{F1985521-9816-4B50-AF7D-4F2792FBA615}" presName="spVertical2" presStyleCnt="0"/>
      <dgm:spPr/>
    </dgm:pt>
    <dgm:pt modelId="{CFCEDD2C-E66D-4C1B-A2F9-A61978313083}" type="pres">
      <dgm:prSet presAssocID="{F1985521-9816-4B50-AF7D-4F2792FBA615}" presName="spVertical3" presStyleCnt="0"/>
      <dgm:spPr/>
    </dgm:pt>
    <dgm:pt modelId="{971E8377-70CB-4BD9-B55E-EA9238FB42F7}" type="pres">
      <dgm:prSet presAssocID="{4FA8047D-0AF7-4B8A-88C6-B536EE8CB41A}" presName="space" presStyleCnt="0"/>
      <dgm:spPr/>
    </dgm:pt>
    <dgm:pt modelId="{F926AE1F-B5AB-4593-89EE-0B77513E8B5C}" type="pres">
      <dgm:prSet presAssocID="{37CBD10B-7D44-4C2B-A19F-B072CBED1E3C}" presName="linV" presStyleCnt="0"/>
      <dgm:spPr/>
    </dgm:pt>
    <dgm:pt modelId="{47E472DC-A99B-4F62-9FAA-DB81EECFA001}" type="pres">
      <dgm:prSet presAssocID="{37CBD10B-7D44-4C2B-A19F-B072CBED1E3C}" presName="spVertical1" presStyleCnt="0"/>
      <dgm:spPr/>
    </dgm:pt>
    <dgm:pt modelId="{F02505F0-DB13-4133-A912-A6C4E192E692}" type="pres">
      <dgm:prSet presAssocID="{37CBD10B-7D44-4C2B-A19F-B072CBED1E3C}" presName="parTx" presStyleLbl="revTx" presStyleIdx="3" presStyleCnt="4">
        <dgm:presLayoutVars>
          <dgm:chMax val="0"/>
          <dgm:chPref val="0"/>
          <dgm:bulletEnabled val="1"/>
        </dgm:presLayoutVars>
      </dgm:prSet>
      <dgm:spPr/>
      <dgm:t>
        <a:bodyPr/>
        <a:lstStyle/>
        <a:p>
          <a:endParaRPr lang="zh-CN" altLang="en-US"/>
        </a:p>
      </dgm:t>
    </dgm:pt>
    <dgm:pt modelId="{57153E92-DF11-4488-BA0E-BD85A8E4B537}" type="pres">
      <dgm:prSet presAssocID="{37CBD10B-7D44-4C2B-A19F-B072CBED1E3C}" presName="spVertical2" presStyleCnt="0"/>
      <dgm:spPr/>
    </dgm:pt>
    <dgm:pt modelId="{7D2A52A3-BE2A-4AE2-93B8-AB160B721304}" type="pres">
      <dgm:prSet presAssocID="{37CBD10B-7D44-4C2B-A19F-B072CBED1E3C}" presName="spVertical3" presStyleCnt="0"/>
      <dgm:spPr/>
    </dgm:pt>
    <dgm:pt modelId="{183E5A4F-6AB8-4DC4-82DA-FF6F3D40554F}" type="pres">
      <dgm:prSet presAssocID="{FF7DFF79-750B-4BC6-BC35-4183A57F9DA1}" presName="padding2" presStyleCnt="0"/>
      <dgm:spPr/>
    </dgm:pt>
    <dgm:pt modelId="{C2BC4368-64AF-46C2-9359-9FEC9443B611}" type="pres">
      <dgm:prSet presAssocID="{FF7DFF79-750B-4BC6-BC35-4183A57F9DA1}" presName="negArrow" presStyleCnt="0"/>
      <dgm:spPr/>
    </dgm:pt>
    <dgm:pt modelId="{EE0A9EF2-522C-4655-B330-C8BDBC44699C}" type="pres">
      <dgm:prSet presAssocID="{FF7DFF79-750B-4BC6-BC35-4183A57F9DA1}" presName="backgroundArrow" presStyleLbl="node1" presStyleIdx="0" presStyleCnt="1"/>
      <dgm:spPr/>
    </dgm:pt>
  </dgm:ptLst>
  <dgm:cxnLst>
    <dgm:cxn modelId="{D46D704C-2CD2-488C-9069-17A9EBAEE551}" srcId="{FF7DFF79-750B-4BC6-BC35-4183A57F9DA1}" destId="{DF389D7B-D32E-484D-987A-40F2E2312F32}" srcOrd="1" destOrd="0" parTransId="{5B69FB66-49ED-4FAD-A264-1E1D64F9CBDF}" sibTransId="{0D6C6756-E384-4375-974A-F74878466049}"/>
    <dgm:cxn modelId="{94D799AC-E5A0-48CD-8E00-FB96D508674D}" type="presOf" srcId="{DF389D7B-D32E-484D-987A-40F2E2312F32}" destId="{23B3FD8E-E812-474E-9D53-5DFFA5494D8A}" srcOrd="0" destOrd="0" presId="urn:microsoft.com/office/officeart/2005/8/layout/hProcess3"/>
    <dgm:cxn modelId="{A7A7388A-538E-44B1-9DAB-F6412C493319}" type="presOf" srcId="{37CBD10B-7D44-4C2B-A19F-B072CBED1E3C}" destId="{F02505F0-DB13-4133-A912-A6C4E192E692}" srcOrd="0" destOrd="0" presId="urn:microsoft.com/office/officeart/2005/8/layout/hProcess3"/>
    <dgm:cxn modelId="{EB96F7C0-AA97-41DD-97A3-976999CB7138}" type="presOf" srcId="{FF7DFF79-750B-4BC6-BC35-4183A57F9DA1}" destId="{708EE26A-1751-4C76-8510-6FF6CAB4777F}" srcOrd="0" destOrd="0" presId="urn:microsoft.com/office/officeart/2005/8/layout/hProcess3"/>
    <dgm:cxn modelId="{CD656E57-A76D-4D79-A164-BBB83B280819}" srcId="{FF7DFF79-750B-4BC6-BC35-4183A57F9DA1}" destId="{AE7FD13A-ACB1-4ABC-812B-F392235442B4}" srcOrd="0" destOrd="0" parTransId="{CD02ABFD-156F-4F1A-88EE-1CFDBCCE720A}" sibTransId="{3DACB605-07E4-4B9A-A59B-B0E912819BA8}"/>
    <dgm:cxn modelId="{1DBC417B-2C13-4D86-B2C0-2917B639A41B}" type="presOf" srcId="{AE7FD13A-ACB1-4ABC-812B-F392235442B4}" destId="{94E5B6E2-E1CC-497B-AF09-19894A460ADC}" srcOrd="0" destOrd="0" presId="urn:microsoft.com/office/officeart/2005/8/layout/hProcess3"/>
    <dgm:cxn modelId="{1942B659-DC94-4F16-948D-EFA6A52A3E57}" type="presOf" srcId="{F1985521-9816-4B50-AF7D-4F2792FBA615}" destId="{65037BD0-AF32-4AA0-8F82-967DC357815C}" srcOrd="0" destOrd="0" presId="urn:microsoft.com/office/officeart/2005/8/layout/hProcess3"/>
    <dgm:cxn modelId="{EA675D2D-1E68-4A67-8792-DB6D02E1B07D}" srcId="{FF7DFF79-750B-4BC6-BC35-4183A57F9DA1}" destId="{F1985521-9816-4B50-AF7D-4F2792FBA615}" srcOrd="2" destOrd="0" parTransId="{170AE116-DF7A-4D86-9E4A-7F3520480A29}" sibTransId="{4FA8047D-0AF7-4B8A-88C6-B536EE8CB41A}"/>
    <dgm:cxn modelId="{C81054F6-D303-4565-9BC4-C5D5E2B52B03}" srcId="{FF7DFF79-750B-4BC6-BC35-4183A57F9DA1}" destId="{37CBD10B-7D44-4C2B-A19F-B072CBED1E3C}" srcOrd="3" destOrd="0" parTransId="{0ECB8642-F34D-419A-9CDE-8AFAD8BF6A1D}" sibTransId="{5E1AF79D-7C0D-4AF5-9620-6FE4F860AC9A}"/>
    <dgm:cxn modelId="{DA83CBDB-6E53-4E2E-857C-2846807042CF}" type="presParOf" srcId="{708EE26A-1751-4C76-8510-6FF6CAB4777F}" destId="{F8A76B1D-97BA-4B22-A38E-46ED02A6605F}" srcOrd="0" destOrd="0" presId="urn:microsoft.com/office/officeart/2005/8/layout/hProcess3"/>
    <dgm:cxn modelId="{5F6B760A-C16C-404B-B70A-7046DBB37A98}" type="presParOf" srcId="{708EE26A-1751-4C76-8510-6FF6CAB4777F}" destId="{5E95AD7C-A6EE-4DDB-ADA3-863DFE6FF522}" srcOrd="1" destOrd="0" presId="urn:microsoft.com/office/officeart/2005/8/layout/hProcess3"/>
    <dgm:cxn modelId="{1845AF07-2DED-4EDC-AB30-21660EA7EF59}" type="presParOf" srcId="{5E95AD7C-A6EE-4DDB-ADA3-863DFE6FF522}" destId="{36935AD5-C79F-43E4-A2EE-FB484AAE7E82}" srcOrd="0" destOrd="0" presId="urn:microsoft.com/office/officeart/2005/8/layout/hProcess3"/>
    <dgm:cxn modelId="{42A49A7D-4BE6-4585-A2B3-712EAD301606}" type="presParOf" srcId="{5E95AD7C-A6EE-4DDB-ADA3-863DFE6FF522}" destId="{98C41196-6E79-45E5-ADFA-1B094CCB6F76}" srcOrd="1" destOrd="0" presId="urn:microsoft.com/office/officeart/2005/8/layout/hProcess3"/>
    <dgm:cxn modelId="{D2380098-9ABE-4755-B645-83A088446DDA}" type="presParOf" srcId="{98C41196-6E79-45E5-ADFA-1B094CCB6F76}" destId="{A9ABFB76-87D1-4EE7-B53A-6D83B20BDACE}" srcOrd="0" destOrd="0" presId="urn:microsoft.com/office/officeart/2005/8/layout/hProcess3"/>
    <dgm:cxn modelId="{C68A1D08-EF30-4107-B443-9128872CCBDD}" type="presParOf" srcId="{98C41196-6E79-45E5-ADFA-1B094CCB6F76}" destId="{94E5B6E2-E1CC-497B-AF09-19894A460ADC}" srcOrd="1" destOrd="0" presId="urn:microsoft.com/office/officeart/2005/8/layout/hProcess3"/>
    <dgm:cxn modelId="{A8E59335-0125-4986-BB58-6CBFDA9D0AC5}" type="presParOf" srcId="{98C41196-6E79-45E5-ADFA-1B094CCB6F76}" destId="{EC8E6D40-D289-42D9-A86E-32F65E7FFE82}" srcOrd="2" destOrd="0" presId="urn:microsoft.com/office/officeart/2005/8/layout/hProcess3"/>
    <dgm:cxn modelId="{04118739-FDAA-4E22-A96E-EE215E97F4C4}" type="presParOf" srcId="{98C41196-6E79-45E5-ADFA-1B094CCB6F76}" destId="{84ECBBC4-8215-48EC-A57B-0CEA280AB993}" srcOrd="3" destOrd="0" presId="urn:microsoft.com/office/officeart/2005/8/layout/hProcess3"/>
    <dgm:cxn modelId="{2FF70AC6-4B81-446D-9446-1457AC2D4060}" type="presParOf" srcId="{5E95AD7C-A6EE-4DDB-ADA3-863DFE6FF522}" destId="{C22B01AE-1573-4691-9531-7A27305CC335}" srcOrd="2" destOrd="0" presId="urn:microsoft.com/office/officeart/2005/8/layout/hProcess3"/>
    <dgm:cxn modelId="{8311D3CB-46AD-440D-B4D1-461CCE7B1F85}" type="presParOf" srcId="{5E95AD7C-A6EE-4DDB-ADA3-863DFE6FF522}" destId="{0EA3D33E-5F7A-4099-8791-97D98B0C60D0}" srcOrd="3" destOrd="0" presId="urn:microsoft.com/office/officeart/2005/8/layout/hProcess3"/>
    <dgm:cxn modelId="{98DB04A9-451B-4B76-B893-AE32CC20AD5F}" type="presParOf" srcId="{0EA3D33E-5F7A-4099-8791-97D98B0C60D0}" destId="{3A78566E-6B62-4D43-B567-2FBD50AD714E}" srcOrd="0" destOrd="0" presId="urn:microsoft.com/office/officeart/2005/8/layout/hProcess3"/>
    <dgm:cxn modelId="{2223AE18-BC1E-463A-A519-029F2EEDF376}" type="presParOf" srcId="{0EA3D33E-5F7A-4099-8791-97D98B0C60D0}" destId="{23B3FD8E-E812-474E-9D53-5DFFA5494D8A}" srcOrd="1" destOrd="0" presId="urn:microsoft.com/office/officeart/2005/8/layout/hProcess3"/>
    <dgm:cxn modelId="{10BFBDEC-247E-4B8E-8BFD-A958F734627E}" type="presParOf" srcId="{0EA3D33E-5F7A-4099-8791-97D98B0C60D0}" destId="{E9EB3E9D-75C2-4A5D-9429-8091A725395F}" srcOrd="2" destOrd="0" presId="urn:microsoft.com/office/officeart/2005/8/layout/hProcess3"/>
    <dgm:cxn modelId="{5A9A1B4E-F20C-4F4C-93C0-DD1DCA0C7026}" type="presParOf" srcId="{0EA3D33E-5F7A-4099-8791-97D98B0C60D0}" destId="{42B0AC5C-9622-4248-9DE3-DAE8834F118E}" srcOrd="3" destOrd="0" presId="urn:microsoft.com/office/officeart/2005/8/layout/hProcess3"/>
    <dgm:cxn modelId="{7287F019-7276-4C7D-A4DF-A46A94BAB60C}" type="presParOf" srcId="{5E95AD7C-A6EE-4DDB-ADA3-863DFE6FF522}" destId="{7558AFB3-DCB0-45ED-AC5E-593BDE0933F2}" srcOrd="4" destOrd="0" presId="urn:microsoft.com/office/officeart/2005/8/layout/hProcess3"/>
    <dgm:cxn modelId="{AC69E0AD-7C9B-4CF7-ACD7-092EC837C143}" type="presParOf" srcId="{5E95AD7C-A6EE-4DDB-ADA3-863DFE6FF522}" destId="{FD999750-E1E6-439A-A975-D8301D6DDF72}" srcOrd="5" destOrd="0" presId="urn:microsoft.com/office/officeart/2005/8/layout/hProcess3"/>
    <dgm:cxn modelId="{EF3782C7-1666-425F-94D5-A04859777F73}" type="presParOf" srcId="{FD999750-E1E6-439A-A975-D8301D6DDF72}" destId="{8AA130D8-CB09-4D5F-A52D-DAC7B369DE16}" srcOrd="0" destOrd="0" presId="urn:microsoft.com/office/officeart/2005/8/layout/hProcess3"/>
    <dgm:cxn modelId="{05700B94-8635-4CCC-B89E-3167E24CDDC2}" type="presParOf" srcId="{FD999750-E1E6-439A-A975-D8301D6DDF72}" destId="{65037BD0-AF32-4AA0-8F82-967DC357815C}" srcOrd="1" destOrd="0" presId="urn:microsoft.com/office/officeart/2005/8/layout/hProcess3"/>
    <dgm:cxn modelId="{BEB80FA5-D0E8-4F0F-9ACC-D60AE0F2B6A8}" type="presParOf" srcId="{FD999750-E1E6-439A-A975-D8301D6DDF72}" destId="{FBF4A8CD-1226-4AC5-8026-132AC4972DE8}" srcOrd="2" destOrd="0" presId="urn:microsoft.com/office/officeart/2005/8/layout/hProcess3"/>
    <dgm:cxn modelId="{1453D75A-8CE6-48FA-A946-82640560189C}" type="presParOf" srcId="{FD999750-E1E6-439A-A975-D8301D6DDF72}" destId="{CFCEDD2C-E66D-4C1B-A2F9-A61978313083}" srcOrd="3" destOrd="0" presId="urn:microsoft.com/office/officeart/2005/8/layout/hProcess3"/>
    <dgm:cxn modelId="{72DCDE6D-70C8-473A-8B47-3CB453034350}" type="presParOf" srcId="{5E95AD7C-A6EE-4DDB-ADA3-863DFE6FF522}" destId="{971E8377-70CB-4BD9-B55E-EA9238FB42F7}" srcOrd="6" destOrd="0" presId="urn:microsoft.com/office/officeart/2005/8/layout/hProcess3"/>
    <dgm:cxn modelId="{ED0FB783-8DFA-4774-A5E4-8D48244674BA}" type="presParOf" srcId="{5E95AD7C-A6EE-4DDB-ADA3-863DFE6FF522}" destId="{F926AE1F-B5AB-4593-89EE-0B77513E8B5C}" srcOrd="7" destOrd="0" presId="urn:microsoft.com/office/officeart/2005/8/layout/hProcess3"/>
    <dgm:cxn modelId="{CA41BA41-899E-4CC0-B1BF-C7CD9479BE0F}" type="presParOf" srcId="{F926AE1F-B5AB-4593-89EE-0B77513E8B5C}" destId="{47E472DC-A99B-4F62-9FAA-DB81EECFA001}" srcOrd="0" destOrd="0" presId="urn:microsoft.com/office/officeart/2005/8/layout/hProcess3"/>
    <dgm:cxn modelId="{464EE3C9-FE0A-4DC1-A615-2D8D99024F4E}" type="presParOf" srcId="{F926AE1F-B5AB-4593-89EE-0B77513E8B5C}" destId="{F02505F0-DB13-4133-A912-A6C4E192E692}" srcOrd="1" destOrd="0" presId="urn:microsoft.com/office/officeart/2005/8/layout/hProcess3"/>
    <dgm:cxn modelId="{153E97E0-41ED-48FD-9C16-C653DCCA31CC}" type="presParOf" srcId="{F926AE1F-B5AB-4593-89EE-0B77513E8B5C}" destId="{57153E92-DF11-4488-BA0E-BD85A8E4B537}" srcOrd="2" destOrd="0" presId="urn:microsoft.com/office/officeart/2005/8/layout/hProcess3"/>
    <dgm:cxn modelId="{29D233F0-D07C-457D-B884-C8F1876E80F5}" type="presParOf" srcId="{F926AE1F-B5AB-4593-89EE-0B77513E8B5C}" destId="{7D2A52A3-BE2A-4AE2-93B8-AB160B721304}" srcOrd="3" destOrd="0" presId="urn:microsoft.com/office/officeart/2005/8/layout/hProcess3"/>
    <dgm:cxn modelId="{1692A4AC-450D-4A51-A076-60A0AA81B22E}" type="presParOf" srcId="{5E95AD7C-A6EE-4DDB-ADA3-863DFE6FF522}" destId="{183E5A4F-6AB8-4DC4-82DA-FF6F3D40554F}" srcOrd="8" destOrd="0" presId="urn:microsoft.com/office/officeart/2005/8/layout/hProcess3"/>
    <dgm:cxn modelId="{35D4FCC3-FDC9-4A85-99E0-B0247CBF1DDC}" type="presParOf" srcId="{5E95AD7C-A6EE-4DDB-ADA3-863DFE6FF522}" destId="{C2BC4368-64AF-46C2-9359-9FEC9443B611}" srcOrd="9" destOrd="0" presId="urn:microsoft.com/office/officeart/2005/8/layout/hProcess3"/>
    <dgm:cxn modelId="{128B065E-D45B-4DE1-A9FD-D6B823B9E3CB}" type="presParOf" srcId="{5E95AD7C-A6EE-4DDB-ADA3-863DFE6FF522}" destId="{EE0A9EF2-522C-4655-B330-C8BDBC44699C}" srcOrd="10" destOrd="0" presId="urn:microsoft.com/office/officeart/2005/8/layout/h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D01392-3577-4A2B-BA38-E07C78FBFA94}" type="doc">
      <dgm:prSet loTypeId="urn:microsoft.com/office/officeart/2005/8/layout/hProcess3" loCatId="process" qsTypeId="urn:microsoft.com/office/officeart/2005/8/quickstyle/simple1" qsCatId="simple" csTypeId="urn:microsoft.com/office/officeart/2005/8/colors/accent1_2" csCatId="accent1" phldr="1"/>
      <dgm:spPr/>
    </dgm:pt>
    <dgm:pt modelId="{B8D410CC-F5CA-4AF3-8DC2-A7F4F1FD8E4E}">
      <dgm:prSet phldrT="[文本]" custT="1"/>
      <dgm:spPr/>
      <dgm:t>
        <a:bodyPr/>
        <a:lstStyle/>
        <a:p>
          <a:r>
            <a:rPr lang="zh-CN" altLang="en-US" sz="1800" dirty="0" smtClean="0"/>
            <a:t>开始所有程序</a:t>
          </a:r>
          <a:endParaRPr lang="zh-CN" altLang="en-US" sz="1800" dirty="0"/>
        </a:p>
      </dgm:t>
    </dgm:pt>
    <dgm:pt modelId="{7D88B3C3-0886-4021-8927-4A1C41C91E57}" cxnId="{53618BB8-B198-40E9-8611-ADA61C70F01F}" type="parTrans">
      <dgm:prSet/>
      <dgm:spPr/>
      <dgm:t>
        <a:bodyPr/>
        <a:lstStyle/>
        <a:p>
          <a:endParaRPr lang="zh-CN" altLang="en-US"/>
        </a:p>
      </dgm:t>
    </dgm:pt>
    <dgm:pt modelId="{10A557DB-EEAD-4464-81A6-B7390CCECB97}" cxnId="{53618BB8-B198-40E9-8611-ADA61C70F01F}" type="sibTrans">
      <dgm:prSet/>
      <dgm:spPr/>
      <dgm:t>
        <a:bodyPr/>
        <a:lstStyle/>
        <a:p>
          <a:endParaRPr lang="zh-CN" altLang="en-US"/>
        </a:p>
      </dgm:t>
    </dgm:pt>
    <dgm:pt modelId="{6E583791-3E95-4EA7-A10C-5919EC4C1874}">
      <dgm:prSet phldrT="[文本]" custT="1"/>
      <dgm:spPr/>
      <dgm:t>
        <a:bodyPr/>
        <a:lstStyle/>
        <a:p>
          <a:r>
            <a:rPr lang="zh-CN" altLang="en-US" sz="1600" dirty="0" smtClean="0"/>
            <a:t>点击</a:t>
          </a:r>
          <a:r>
            <a:rPr lang="en-US" altLang="zh-CN" sz="1600" dirty="0" smtClean="0"/>
            <a:t>iPASS</a:t>
          </a:r>
          <a:r>
            <a:rPr lang="zh-CN" altLang="en-US" sz="1600" dirty="0" smtClean="0"/>
            <a:t>文件夹</a:t>
          </a:r>
          <a:r>
            <a:rPr lang="en-US" altLang="zh-CN" sz="1600" dirty="0" smtClean="0"/>
            <a:t>-</a:t>
          </a:r>
          <a:r>
            <a:rPr lang="en-US" altLang="zh-CN" sz="1600" b="1" dirty="0" smtClean="0"/>
            <a:t>iPASS</a:t>
          </a:r>
          <a:r>
            <a:rPr lang="zh-CN" altLang="en-US" sz="1600" b="1" dirty="0" smtClean="0"/>
            <a:t>管理工具（海泰）卸载</a:t>
          </a:r>
          <a:endParaRPr lang="zh-CN" altLang="en-US" sz="1600" b="1" dirty="0"/>
        </a:p>
      </dgm:t>
    </dgm:pt>
    <dgm:pt modelId="{3B84ECC4-0255-42F4-A176-E8A59F2ADDE2}" cxnId="{EFDDCB9D-9047-49F5-9806-60C3E6442AA2}" type="parTrans">
      <dgm:prSet/>
      <dgm:spPr/>
      <dgm:t>
        <a:bodyPr/>
        <a:lstStyle/>
        <a:p>
          <a:endParaRPr lang="zh-CN" altLang="en-US"/>
        </a:p>
      </dgm:t>
    </dgm:pt>
    <dgm:pt modelId="{7A240B5B-1F34-4368-8802-CDC6F509668E}" cxnId="{EFDDCB9D-9047-49F5-9806-60C3E6442AA2}" type="sibTrans">
      <dgm:prSet/>
      <dgm:spPr/>
      <dgm:t>
        <a:bodyPr/>
        <a:lstStyle/>
        <a:p>
          <a:endParaRPr lang="zh-CN" altLang="en-US"/>
        </a:p>
      </dgm:t>
    </dgm:pt>
    <dgm:pt modelId="{268761F5-AA40-4339-959C-5BEB1CAB2592}">
      <dgm:prSet phldrT="[文本]" custT="1"/>
      <dgm:spPr/>
      <dgm:t>
        <a:bodyPr/>
        <a:lstStyle/>
        <a:p>
          <a:r>
            <a:rPr lang="zh-CN" altLang="en-US" sz="1600" dirty="0" smtClean="0"/>
            <a:t>点击</a:t>
          </a:r>
          <a:r>
            <a:rPr lang="en-US" altLang="zh-CN" sz="1600" dirty="0" smtClean="0"/>
            <a:t>iPASS</a:t>
          </a:r>
          <a:r>
            <a:rPr lang="zh-CN" altLang="en-US" sz="1600" dirty="0" smtClean="0"/>
            <a:t>文件夹</a:t>
          </a:r>
          <a:r>
            <a:rPr lang="en-US" altLang="zh-CN" sz="1600" b="1" dirty="0" smtClean="0"/>
            <a:t>iPASS</a:t>
          </a:r>
          <a:r>
            <a:rPr lang="zh-CN" altLang="en-US" sz="1600" b="1" dirty="0" smtClean="0"/>
            <a:t>卸载</a:t>
          </a:r>
          <a:endParaRPr lang="zh-CN" altLang="en-US" sz="1600" b="1" dirty="0"/>
        </a:p>
      </dgm:t>
    </dgm:pt>
    <dgm:pt modelId="{5BF4492E-FC16-494E-BC34-5B21A6A34499}" cxnId="{CE4A4C46-A4C6-4A8A-A276-1721868F85B7}" type="parTrans">
      <dgm:prSet/>
      <dgm:spPr/>
      <dgm:t>
        <a:bodyPr/>
        <a:lstStyle/>
        <a:p>
          <a:endParaRPr lang="zh-CN" altLang="en-US"/>
        </a:p>
      </dgm:t>
    </dgm:pt>
    <dgm:pt modelId="{0B1ABCFA-3AA6-48B5-B8AF-BA04113D61EF}" cxnId="{CE4A4C46-A4C6-4A8A-A276-1721868F85B7}" type="sibTrans">
      <dgm:prSet/>
      <dgm:spPr/>
      <dgm:t>
        <a:bodyPr/>
        <a:lstStyle/>
        <a:p>
          <a:endParaRPr lang="zh-CN" altLang="en-US"/>
        </a:p>
      </dgm:t>
    </dgm:pt>
    <dgm:pt modelId="{31D17A55-B696-4DAE-BA98-CCD39D26DC9B}" type="pres">
      <dgm:prSet presAssocID="{49D01392-3577-4A2B-BA38-E07C78FBFA94}" presName="Name0" presStyleCnt="0">
        <dgm:presLayoutVars>
          <dgm:dir/>
          <dgm:animLvl val="lvl"/>
          <dgm:resizeHandles val="exact"/>
        </dgm:presLayoutVars>
      </dgm:prSet>
      <dgm:spPr/>
    </dgm:pt>
    <dgm:pt modelId="{B484C53B-1B9A-41EC-B963-3F645C2ED072}" type="pres">
      <dgm:prSet presAssocID="{49D01392-3577-4A2B-BA38-E07C78FBFA94}" presName="dummy" presStyleCnt="0"/>
      <dgm:spPr/>
    </dgm:pt>
    <dgm:pt modelId="{21CBBA20-841A-4A62-8AE5-2E11D8CBE308}" type="pres">
      <dgm:prSet presAssocID="{49D01392-3577-4A2B-BA38-E07C78FBFA94}" presName="linH" presStyleCnt="0"/>
      <dgm:spPr/>
    </dgm:pt>
    <dgm:pt modelId="{BB6CDF15-540F-4A7D-B771-3F6027E76B2F}" type="pres">
      <dgm:prSet presAssocID="{49D01392-3577-4A2B-BA38-E07C78FBFA94}" presName="padding1" presStyleCnt="0"/>
      <dgm:spPr/>
    </dgm:pt>
    <dgm:pt modelId="{5D2C042C-B5D3-413E-87BC-E630291C855A}" type="pres">
      <dgm:prSet presAssocID="{B8D410CC-F5CA-4AF3-8DC2-A7F4F1FD8E4E}" presName="linV" presStyleCnt="0"/>
      <dgm:spPr/>
    </dgm:pt>
    <dgm:pt modelId="{8C24E047-F6FB-453B-AF52-CB9752AAF79D}" type="pres">
      <dgm:prSet presAssocID="{B8D410CC-F5CA-4AF3-8DC2-A7F4F1FD8E4E}" presName="spVertical1" presStyleCnt="0"/>
      <dgm:spPr/>
    </dgm:pt>
    <dgm:pt modelId="{266A041F-4E73-4F9D-BCE9-352167E5944F}" type="pres">
      <dgm:prSet presAssocID="{B8D410CC-F5CA-4AF3-8DC2-A7F4F1FD8E4E}" presName="parTx" presStyleLbl="revTx" presStyleIdx="0" presStyleCnt="3" custScaleX="95140">
        <dgm:presLayoutVars>
          <dgm:chMax val="0"/>
          <dgm:chPref val="0"/>
          <dgm:bulletEnabled val="1"/>
        </dgm:presLayoutVars>
      </dgm:prSet>
      <dgm:spPr/>
      <dgm:t>
        <a:bodyPr/>
        <a:lstStyle/>
        <a:p>
          <a:endParaRPr lang="zh-CN" altLang="en-US"/>
        </a:p>
      </dgm:t>
    </dgm:pt>
    <dgm:pt modelId="{DE84F315-C7E0-4B1D-9C13-269E0B84863B}" type="pres">
      <dgm:prSet presAssocID="{B8D410CC-F5CA-4AF3-8DC2-A7F4F1FD8E4E}" presName="spVertical2" presStyleCnt="0"/>
      <dgm:spPr/>
    </dgm:pt>
    <dgm:pt modelId="{03F4E096-B7A7-458B-BF87-9A5D5155F088}" type="pres">
      <dgm:prSet presAssocID="{B8D410CC-F5CA-4AF3-8DC2-A7F4F1FD8E4E}" presName="spVertical3" presStyleCnt="0"/>
      <dgm:spPr/>
    </dgm:pt>
    <dgm:pt modelId="{8D4A5A59-7FE4-4893-83D4-628F0FB389F7}" type="pres">
      <dgm:prSet presAssocID="{10A557DB-EEAD-4464-81A6-B7390CCECB97}" presName="space" presStyleCnt="0"/>
      <dgm:spPr/>
    </dgm:pt>
    <dgm:pt modelId="{52035604-80E3-4D55-8D3D-743F10B49190}" type="pres">
      <dgm:prSet presAssocID="{6E583791-3E95-4EA7-A10C-5919EC4C1874}" presName="linV" presStyleCnt="0"/>
      <dgm:spPr/>
    </dgm:pt>
    <dgm:pt modelId="{401B7708-6ED3-494A-BCF5-DC88A962DB24}" type="pres">
      <dgm:prSet presAssocID="{6E583791-3E95-4EA7-A10C-5919EC4C1874}" presName="spVertical1" presStyleCnt="0"/>
      <dgm:spPr/>
    </dgm:pt>
    <dgm:pt modelId="{9F8F080C-1F50-4EFF-82DE-6CE2FEFB0743}" type="pres">
      <dgm:prSet presAssocID="{6E583791-3E95-4EA7-A10C-5919EC4C1874}" presName="parTx" presStyleLbl="revTx" presStyleIdx="1" presStyleCnt="3">
        <dgm:presLayoutVars>
          <dgm:chMax val="0"/>
          <dgm:chPref val="0"/>
          <dgm:bulletEnabled val="1"/>
        </dgm:presLayoutVars>
      </dgm:prSet>
      <dgm:spPr/>
      <dgm:t>
        <a:bodyPr/>
        <a:lstStyle/>
        <a:p>
          <a:endParaRPr lang="zh-CN" altLang="en-US"/>
        </a:p>
      </dgm:t>
    </dgm:pt>
    <dgm:pt modelId="{E88AF16D-9152-4506-A624-A3D228A052CD}" type="pres">
      <dgm:prSet presAssocID="{6E583791-3E95-4EA7-A10C-5919EC4C1874}" presName="spVertical2" presStyleCnt="0"/>
      <dgm:spPr/>
    </dgm:pt>
    <dgm:pt modelId="{1DEF4600-FAB1-453F-B210-B52429DA8B8A}" type="pres">
      <dgm:prSet presAssocID="{6E583791-3E95-4EA7-A10C-5919EC4C1874}" presName="spVertical3" presStyleCnt="0"/>
      <dgm:spPr/>
    </dgm:pt>
    <dgm:pt modelId="{5683CF39-BC76-4602-9F42-62B3D90B2BA3}" type="pres">
      <dgm:prSet presAssocID="{7A240B5B-1F34-4368-8802-CDC6F509668E}" presName="space" presStyleCnt="0"/>
      <dgm:spPr/>
    </dgm:pt>
    <dgm:pt modelId="{5185B606-6DF7-4EBB-A300-81BE9E3A4A6F}" type="pres">
      <dgm:prSet presAssocID="{268761F5-AA40-4339-959C-5BEB1CAB2592}" presName="linV" presStyleCnt="0"/>
      <dgm:spPr/>
    </dgm:pt>
    <dgm:pt modelId="{748A5A87-F5C0-4420-B597-2596D5CB4F75}" type="pres">
      <dgm:prSet presAssocID="{268761F5-AA40-4339-959C-5BEB1CAB2592}" presName="spVertical1" presStyleCnt="0"/>
      <dgm:spPr/>
    </dgm:pt>
    <dgm:pt modelId="{862088BD-72BF-4C08-9646-A71D33AFBB86}" type="pres">
      <dgm:prSet presAssocID="{268761F5-AA40-4339-959C-5BEB1CAB2592}" presName="parTx" presStyleLbl="revTx" presStyleIdx="2" presStyleCnt="3">
        <dgm:presLayoutVars>
          <dgm:chMax val="0"/>
          <dgm:chPref val="0"/>
          <dgm:bulletEnabled val="1"/>
        </dgm:presLayoutVars>
      </dgm:prSet>
      <dgm:spPr/>
      <dgm:t>
        <a:bodyPr/>
        <a:lstStyle/>
        <a:p>
          <a:endParaRPr lang="zh-CN" altLang="en-US"/>
        </a:p>
      </dgm:t>
    </dgm:pt>
    <dgm:pt modelId="{0A8AF72F-6653-4DF4-8720-1D2773982B33}" type="pres">
      <dgm:prSet presAssocID="{268761F5-AA40-4339-959C-5BEB1CAB2592}" presName="spVertical2" presStyleCnt="0"/>
      <dgm:spPr/>
    </dgm:pt>
    <dgm:pt modelId="{D9BABE54-1138-482D-9C9F-F0B6DDA94D70}" type="pres">
      <dgm:prSet presAssocID="{268761F5-AA40-4339-959C-5BEB1CAB2592}" presName="spVertical3" presStyleCnt="0"/>
      <dgm:spPr/>
    </dgm:pt>
    <dgm:pt modelId="{80A445D0-64EE-47E1-A201-24B0D30E4D3C}" type="pres">
      <dgm:prSet presAssocID="{49D01392-3577-4A2B-BA38-E07C78FBFA94}" presName="padding2" presStyleCnt="0"/>
      <dgm:spPr/>
    </dgm:pt>
    <dgm:pt modelId="{1E2D4355-3976-48BD-8B98-45EDCD3A0B34}" type="pres">
      <dgm:prSet presAssocID="{49D01392-3577-4A2B-BA38-E07C78FBFA94}" presName="negArrow" presStyleCnt="0"/>
      <dgm:spPr/>
    </dgm:pt>
    <dgm:pt modelId="{56272639-8F13-45A4-9B22-D3026BD3D070}" type="pres">
      <dgm:prSet presAssocID="{49D01392-3577-4A2B-BA38-E07C78FBFA94}" presName="backgroundArrow" presStyleLbl="node1" presStyleIdx="0" presStyleCnt="1" custLinFactNeighborX="1709" custLinFactNeighborY="-16129"/>
      <dgm:spPr/>
    </dgm:pt>
  </dgm:ptLst>
  <dgm:cxnLst>
    <dgm:cxn modelId="{CE4A4C46-A4C6-4A8A-A276-1721868F85B7}" srcId="{49D01392-3577-4A2B-BA38-E07C78FBFA94}" destId="{268761F5-AA40-4339-959C-5BEB1CAB2592}" srcOrd="2" destOrd="0" parTransId="{5BF4492E-FC16-494E-BC34-5B21A6A34499}" sibTransId="{0B1ABCFA-3AA6-48B5-B8AF-BA04113D61EF}"/>
    <dgm:cxn modelId="{912088C2-69C4-40B2-94DB-2CBE6C6FC12D}" type="presOf" srcId="{268761F5-AA40-4339-959C-5BEB1CAB2592}" destId="{862088BD-72BF-4C08-9646-A71D33AFBB86}" srcOrd="0" destOrd="0" presId="urn:microsoft.com/office/officeart/2005/8/layout/hProcess3"/>
    <dgm:cxn modelId="{6F254783-29E6-490D-B351-72098DFD1C4D}" type="presOf" srcId="{6E583791-3E95-4EA7-A10C-5919EC4C1874}" destId="{9F8F080C-1F50-4EFF-82DE-6CE2FEFB0743}" srcOrd="0" destOrd="0" presId="urn:microsoft.com/office/officeart/2005/8/layout/hProcess3"/>
    <dgm:cxn modelId="{53618BB8-B198-40E9-8611-ADA61C70F01F}" srcId="{49D01392-3577-4A2B-BA38-E07C78FBFA94}" destId="{B8D410CC-F5CA-4AF3-8DC2-A7F4F1FD8E4E}" srcOrd="0" destOrd="0" parTransId="{7D88B3C3-0886-4021-8927-4A1C41C91E57}" sibTransId="{10A557DB-EEAD-4464-81A6-B7390CCECB97}"/>
    <dgm:cxn modelId="{7B46E3A2-00A3-4780-BDCA-0F879D3004EF}" type="presOf" srcId="{B8D410CC-F5CA-4AF3-8DC2-A7F4F1FD8E4E}" destId="{266A041F-4E73-4F9D-BCE9-352167E5944F}" srcOrd="0" destOrd="0" presId="urn:microsoft.com/office/officeart/2005/8/layout/hProcess3"/>
    <dgm:cxn modelId="{7586A825-AEF4-4550-B4C5-502F22D89D1B}" type="presOf" srcId="{49D01392-3577-4A2B-BA38-E07C78FBFA94}" destId="{31D17A55-B696-4DAE-BA98-CCD39D26DC9B}" srcOrd="0" destOrd="0" presId="urn:microsoft.com/office/officeart/2005/8/layout/hProcess3"/>
    <dgm:cxn modelId="{EFDDCB9D-9047-49F5-9806-60C3E6442AA2}" srcId="{49D01392-3577-4A2B-BA38-E07C78FBFA94}" destId="{6E583791-3E95-4EA7-A10C-5919EC4C1874}" srcOrd="1" destOrd="0" parTransId="{3B84ECC4-0255-42F4-A176-E8A59F2ADDE2}" sibTransId="{7A240B5B-1F34-4368-8802-CDC6F509668E}"/>
    <dgm:cxn modelId="{DDB8CC45-676A-4A74-8934-127621945DEB}" type="presParOf" srcId="{31D17A55-B696-4DAE-BA98-CCD39D26DC9B}" destId="{B484C53B-1B9A-41EC-B963-3F645C2ED072}" srcOrd="0" destOrd="0" presId="urn:microsoft.com/office/officeart/2005/8/layout/hProcess3"/>
    <dgm:cxn modelId="{B1F96F16-4C60-46C2-ABC1-D999AF573F76}" type="presParOf" srcId="{31D17A55-B696-4DAE-BA98-CCD39D26DC9B}" destId="{21CBBA20-841A-4A62-8AE5-2E11D8CBE308}" srcOrd="1" destOrd="0" presId="urn:microsoft.com/office/officeart/2005/8/layout/hProcess3"/>
    <dgm:cxn modelId="{B2D092EE-9C2D-44E6-BB0D-4EDD11FFD3F3}" type="presParOf" srcId="{21CBBA20-841A-4A62-8AE5-2E11D8CBE308}" destId="{BB6CDF15-540F-4A7D-B771-3F6027E76B2F}" srcOrd="0" destOrd="0" presId="urn:microsoft.com/office/officeart/2005/8/layout/hProcess3"/>
    <dgm:cxn modelId="{D80FD02E-84C9-4086-966A-0F7B525EBC75}" type="presParOf" srcId="{21CBBA20-841A-4A62-8AE5-2E11D8CBE308}" destId="{5D2C042C-B5D3-413E-87BC-E630291C855A}" srcOrd="1" destOrd="0" presId="urn:microsoft.com/office/officeart/2005/8/layout/hProcess3"/>
    <dgm:cxn modelId="{52568F4B-BDB1-442F-B4D0-4E4945B954CA}" type="presParOf" srcId="{5D2C042C-B5D3-413E-87BC-E630291C855A}" destId="{8C24E047-F6FB-453B-AF52-CB9752AAF79D}" srcOrd="0" destOrd="0" presId="urn:microsoft.com/office/officeart/2005/8/layout/hProcess3"/>
    <dgm:cxn modelId="{41F821F2-A480-4125-A935-A37BDEC45FCA}" type="presParOf" srcId="{5D2C042C-B5D3-413E-87BC-E630291C855A}" destId="{266A041F-4E73-4F9D-BCE9-352167E5944F}" srcOrd="1" destOrd="0" presId="urn:microsoft.com/office/officeart/2005/8/layout/hProcess3"/>
    <dgm:cxn modelId="{C6F6539E-B53F-488E-96FD-45F03646386A}" type="presParOf" srcId="{5D2C042C-B5D3-413E-87BC-E630291C855A}" destId="{DE84F315-C7E0-4B1D-9C13-269E0B84863B}" srcOrd="2" destOrd="0" presId="urn:microsoft.com/office/officeart/2005/8/layout/hProcess3"/>
    <dgm:cxn modelId="{AADF233B-3593-4B7D-948E-3A2034D6B759}" type="presParOf" srcId="{5D2C042C-B5D3-413E-87BC-E630291C855A}" destId="{03F4E096-B7A7-458B-BF87-9A5D5155F088}" srcOrd="3" destOrd="0" presId="urn:microsoft.com/office/officeart/2005/8/layout/hProcess3"/>
    <dgm:cxn modelId="{04CE9288-9A09-4E54-984B-855F171CEF0A}" type="presParOf" srcId="{21CBBA20-841A-4A62-8AE5-2E11D8CBE308}" destId="{8D4A5A59-7FE4-4893-83D4-628F0FB389F7}" srcOrd="2" destOrd="0" presId="urn:microsoft.com/office/officeart/2005/8/layout/hProcess3"/>
    <dgm:cxn modelId="{2069FE0A-5231-493B-8858-3978522F27FB}" type="presParOf" srcId="{21CBBA20-841A-4A62-8AE5-2E11D8CBE308}" destId="{52035604-80E3-4D55-8D3D-743F10B49190}" srcOrd="3" destOrd="0" presId="urn:microsoft.com/office/officeart/2005/8/layout/hProcess3"/>
    <dgm:cxn modelId="{4D600249-28F9-43E1-9F67-1EC0D28123ED}" type="presParOf" srcId="{52035604-80E3-4D55-8D3D-743F10B49190}" destId="{401B7708-6ED3-494A-BCF5-DC88A962DB24}" srcOrd="0" destOrd="0" presId="urn:microsoft.com/office/officeart/2005/8/layout/hProcess3"/>
    <dgm:cxn modelId="{C36887E5-269E-480D-94EE-73834DBB9036}" type="presParOf" srcId="{52035604-80E3-4D55-8D3D-743F10B49190}" destId="{9F8F080C-1F50-4EFF-82DE-6CE2FEFB0743}" srcOrd="1" destOrd="0" presId="urn:microsoft.com/office/officeart/2005/8/layout/hProcess3"/>
    <dgm:cxn modelId="{A58E8C93-706B-4D0D-8B16-A77D52A5599B}" type="presParOf" srcId="{52035604-80E3-4D55-8D3D-743F10B49190}" destId="{E88AF16D-9152-4506-A624-A3D228A052CD}" srcOrd="2" destOrd="0" presId="urn:microsoft.com/office/officeart/2005/8/layout/hProcess3"/>
    <dgm:cxn modelId="{382CE877-2828-4962-A776-B5D57B0A3DEE}" type="presParOf" srcId="{52035604-80E3-4D55-8D3D-743F10B49190}" destId="{1DEF4600-FAB1-453F-B210-B52429DA8B8A}" srcOrd="3" destOrd="0" presId="urn:microsoft.com/office/officeart/2005/8/layout/hProcess3"/>
    <dgm:cxn modelId="{D09FFB1A-A158-40E1-925B-F3C974D41874}" type="presParOf" srcId="{21CBBA20-841A-4A62-8AE5-2E11D8CBE308}" destId="{5683CF39-BC76-4602-9F42-62B3D90B2BA3}" srcOrd="4" destOrd="0" presId="urn:microsoft.com/office/officeart/2005/8/layout/hProcess3"/>
    <dgm:cxn modelId="{24DA8FC0-79A2-466D-8C05-1CE4D2013474}" type="presParOf" srcId="{21CBBA20-841A-4A62-8AE5-2E11D8CBE308}" destId="{5185B606-6DF7-4EBB-A300-81BE9E3A4A6F}" srcOrd="5" destOrd="0" presId="urn:microsoft.com/office/officeart/2005/8/layout/hProcess3"/>
    <dgm:cxn modelId="{E36D4DD7-3289-4646-9F89-56010DFAE32A}" type="presParOf" srcId="{5185B606-6DF7-4EBB-A300-81BE9E3A4A6F}" destId="{748A5A87-F5C0-4420-B597-2596D5CB4F75}" srcOrd="0" destOrd="0" presId="urn:microsoft.com/office/officeart/2005/8/layout/hProcess3"/>
    <dgm:cxn modelId="{81D730A5-1ECA-40A3-9402-A4A890C43EBF}" type="presParOf" srcId="{5185B606-6DF7-4EBB-A300-81BE9E3A4A6F}" destId="{862088BD-72BF-4C08-9646-A71D33AFBB86}" srcOrd="1" destOrd="0" presId="urn:microsoft.com/office/officeart/2005/8/layout/hProcess3"/>
    <dgm:cxn modelId="{58B26759-390B-48E1-BA66-73A201C99266}" type="presParOf" srcId="{5185B606-6DF7-4EBB-A300-81BE9E3A4A6F}" destId="{0A8AF72F-6653-4DF4-8720-1D2773982B33}" srcOrd="2" destOrd="0" presId="urn:microsoft.com/office/officeart/2005/8/layout/hProcess3"/>
    <dgm:cxn modelId="{8641AE4A-B8D2-468F-B05C-0DE9C1D0C20B}" type="presParOf" srcId="{5185B606-6DF7-4EBB-A300-81BE9E3A4A6F}" destId="{D9BABE54-1138-482D-9C9F-F0B6DDA94D70}" srcOrd="3" destOrd="0" presId="urn:microsoft.com/office/officeart/2005/8/layout/hProcess3"/>
    <dgm:cxn modelId="{B68C6B5F-6EDA-4C1E-A134-23AD7A51A937}" type="presParOf" srcId="{21CBBA20-841A-4A62-8AE5-2E11D8CBE308}" destId="{80A445D0-64EE-47E1-A201-24B0D30E4D3C}" srcOrd="6" destOrd="0" presId="urn:microsoft.com/office/officeart/2005/8/layout/hProcess3"/>
    <dgm:cxn modelId="{CEE038A6-DD71-47AF-AE7C-E27FCA9517CE}" type="presParOf" srcId="{21CBBA20-841A-4A62-8AE5-2E11D8CBE308}" destId="{1E2D4355-3976-48BD-8B98-45EDCD3A0B34}" srcOrd="7" destOrd="0" presId="urn:microsoft.com/office/officeart/2005/8/layout/hProcess3"/>
    <dgm:cxn modelId="{9505CF6B-0ED5-45D4-9B2A-42A16F1A11BA}" type="presParOf" srcId="{21CBBA20-841A-4A62-8AE5-2E11D8CBE308}" destId="{56272639-8F13-45A4-9B22-D3026BD3D070}" srcOrd="8" destOrd="0" presId="urn:microsoft.com/office/officeart/2005/8/layout/h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7C8D4D-1636-4388-B7DE-CD30EC5BF200}" type="doc">
      <dgm:prSet loTypeId="urn:microsoft.com/office/officeart/2005/8/layout/hProcess3" loCatId="process" qsTypeId="urn:microsoft.com/office/officeart/2005/8/quickstyle/simple1" qsCatId="simple" csTypeId="urn:microsoft.com/office/officeart/2005/8/colors/accent1_2" csCatId="accent1" phldr="1"/>
      <dgm:spPr/>
    </dgm:pt>
    <dgm:pt modelId="{D55A8B2A-DF65-478F-83CB-3C9BDF09B387}">
      <dgm:prSet phldrT="[文本]" custT="1"/>
      <dgm:spPr/>
      <dgm:t>
        <a:bodyPr/>
        <a:lstStyle/>
        <a:p>
          <a:r>
            <a:rPr lang="zh-CN" altLang="en-US" sz="1600" dirty="0" smtClean="0"/>
            <a:t>开始所有程序</a:t>
          </a:r>
          <a:endParaRPr lang="zh-CN" altLang="en-US" sz="1600" dirty="0"/>
        </a:p>
      </dgm:t>
    </dgm:pt>
    <dgm:pt modelId="{EEBED381-2869-4D9B-B792-8BFF4F0C0683}" cxnId="{CC4F5885-E83E-4ACE-ADF9-CD1190841BC4}" type="parTrans">
      <dgm:prSet/>
      <dgm:spPr/>
      <dgm:t>
        <a:bodyPr/>
        <a:lstStyle/>
        <a:p>
          <a:endParaRPr lang="zh-CN" altLang="en-US"/>
        </a:p>
      </dgm:t>
    </dgm:pt>
    <dgm:pt modelId="{CE89AA9D-1785-4E3D-87BB-28F101C0F9B6}" cxnId="{CC4F5885-E83E-4ACE-ADF9-CD1190841BC4}" type="sibTrans">
      <dgm:prSet/>
      <dgm:spPr/>
      <dgm:t>
        <a:bodyPr/>
        <a:lstStyle/>
        <a:p>
          <a:endParaRPr lang="zh-CN" altLang="en-US"/>
        </a:p>
      </dgm:t>
    </dgm:pt>
    <dgm:pt modelId="{82C3D879-386B-4D50-BF4A-27CF085ECDB0}">
      <dgm:prSet phldrT="[文本]" custT="1"/>
      <dgm:spPr/>
      <dgm:t>
        <a:bodyPr/>
        <a:lstStyle/>
        <a:p>
          <a:r>
            <a:rPr lang="en-US" altLang="en-US" sz="1600" dirty="0" err="1" smtClean="0"/>
            <a:t>iSignature</a:t>
          </a:r>
          <a:r>
            <a:rPr lang="en-US" altLang="en-US" sz="1600" dirty="0" smtClean="0"/>
            <a:t> </a:t>
          </a:r>
          <a:r>
            <a:rPr lang="zh-CN" altLang="en-US" sz="1600" dirty="0" smtClean="0"/>
            <a:t>可信电子签章 </a:t>
          </a:r>
          <a:r>
            <a:rPr lang="en-US" altLang="en-US" sz="1600" dirty="0" smtClean="0"/>
            <a:t>V8</a:t>
          </a:r>
          <a:endParaRPr lang="zh-CN" altLang="en-US" sz="1600" dirty="0"/>
        </a:p>
      </dgm:t>
    </dgm:pt>
    <dgm:pt modelId="{B4D11FA4-3047-4EC8-A606-BD20AAC4D9CC}" cxnId="{BB00211F-D3A0-4192-AC6F-11B99DE6D6B3}" type="parTrans">
      <dgm:prSet/>
      <dgm:spPr/>
      <dgm:t>
        <a:bodyPr/>
        <a:lstStyle/>
        <a:p>
          <a:endParaRPr lang="zh-CN" altLang="en-US"/>
        </a:p>
      </dgm:t>
    </dgm:pt>
    <dgm:pt modelId="{11367830-D6AE-4DEB-A92B-705C019146A0}" cxnId="{BB00211F-D3A0-4192-AC6F-11B99DE6D6B3}" type="sibTrans">
      <dgm:prSet/>
      <dgm:spPr/>
      <dgm:t>
        <a:bodyPr/>
        <a:lstStyle/>
        <a:p>
          <a:endParaRPr lang="zh-CN" altLang="en-US"/>
        </a:p>
      </dgm:t>
    </dgm:pt>
    <dgm:pt modelId="{35174FE8-F3DE-4C5A-B3BB-9A90C22D6B60}">
      <dgm:prSet phldrT="[文本]" custT="1"/>
      <dgm:spPr/>
      <dgm:t>
        <a:bodyPr/>
        <a:lstStyle/>
        <a:p>
          <a:r>
            <a:rPr lang="zh-CN" altLang="en-US" sz="1600" dirty="0" smtClean="0"/>
            <a:t>点击</a:t>
          </a:r>
          <a:r>
            <a:rPr lang="en-US" altLang="en-US" sz="1600" dirty="0" err="1" smtClean="0"/>
            <a:t>iSignature</a:t>
          </a:r>
          <a:r>
            <a:rPr lang="en-US" altLang="en-US" sz="1600" dirty="0" smtClean="0"/>
            <a:t> </a:t>
          </a:r>
          <a:r>
            <a:rPr lang="zh-CN" altLang="en-US" sz="1600" dirty="0" smtClean="0"/>
            <a:t>卸载软件</a:t>
          </a:r>
          <a:endParaRPr lang="zh-CN" altLang="en-US" sz="1600" dirty="0"/>
        </a:p>
      </dgm:t>
    </dgm:pt>
    <dgm:pt modelId="{80967641-C61E-43D0-83D8-C77028DCEE5D}" cxnId="{D90036B8-2025-4D0D-BC00-6765594E43FE}" type="parTrans">
      <dgm:prSet/>
      <dgm:spPr/>
      <dgm:t>
        <a:bodyPr/>
        <a:lstStyle/>
        <a:p>
          <a:endParaRPr lang="zh-CN" altLang="en-US"/>
        </a:p>
      </dgm:t>
    </dgm:pt>
    <dgm:pt modelId="{DA281D0E-504A-4256-9015-B3EEAC696785}" cxnId="{D90036B8-2025-4D0D-BC00-6765594E43FE}" type="sibTrans">
      <dgm:prSet/>
      <dgm:spPr/>
      <dgm:t>
        <a:bodyPr/>
        <a:lstStyle/>
        <a:p>
          <a:endParaRPr lang="zh-CN" altLang="en-US"/>
        </a:p>
      </dgm:t>
    </dgm:pt>
    <dgm:pt modelId="{9645E005-DE1A-4A6D-98DF-F793E2E00C63}" type="pres">
      <dgm:prSet presAssocID="{E67C8D4D-1636-4388-B7DE-CD30EC5BF200}" presName="Name0" presStyleCnt="0">
        <dgm:presLayoutVars>
          <dgm:dir/>
          <dgm:animLvl val="lvl"/>
          <dgm:resizeHandles val="exact"/>
        </dgm:presLayoutVars>
      </dgm:prSet>
      <dgm:spPr/>
    </dgm:pt>
    <dgm:pt modelId="{71C6BA4D-7F00-4161-A6BF-9F01682936C8}" type="pres">
      <dgm:prSet presAssocID="{E67C8D4D-1636-4388-B7DE-CD30EC5BF200}" presName="dummy" presStyleCnt="0"/>
      <dgm:spPr/>
    </dgm:pt>
    <dgm:pt modelId="{2BC572B5-1CAB-4085-AA19-8B564A882651}" type="pres">
      <dgm:prSet presAssocID="{E67C8D4D-1636-4388-B7DE-CD30EC5BF200}" presName="linH" presStyleCnt="0"/>
      <dgm:spPr/>
    </dgm:pt>
    <dgm:pt modelId="{81A2B2E3-4EDF-4E25-9F66-B9473A0B11EE}" type="pres">
      <dgm:prSet presAssocID="{E67C8D4D-1636-4388-B7DE-CD30EC5BF200}" presName="padding1" presStyleCnt="0"/>
      <dgm:spPr/>
    </dgm:pt>
    <dgm:pt modelId="{D4872B17-F594-4E40-B141-FEFE5F86EB5F}" type="pres">
      <dgm:prSet presAssocID="{D55A8B2A-DF65-478F-83CB-3C9BDF09B387}" presName="linV" presStyleCnt="0"/>
      <dgm:spPr/>
    </dgm:pt>
    <dgm:pt modelId="{4ABBB0C3-4B44-4130-9B50-7BC69DDCB67C}" type="pres">
      <dgm:prSet presAssocID="{D55A8B2A-DF65-478F-83CB-3C9BDF09B387}" presName="spVertical1" presStyleCnt="0"/>
      <dgm:spPr/>
    </dgm:pt>
    <dgm:pt modelId="{7302A3D3-E36C-4BF9-8E82-BDCDA9766E34}" type="pres">
      <dgm:prSet presAssocID="{D55A8B2A-DF65-478F-83CB-3C9BDF09B387}" presName="parTx" presStyleLbl="revTx" presStyleIdx="0" presStyleCnt="3">
        <dgm:presLayoutVars>
          <dgm:chMax val="0"/>
          <dgm:chPref val="0"/>
          <dgm:bulletEnabled val="1"/>
        </dgm:presLayoutVars>
      </dgm:prSet>
      <dgm:spPr/>
      <dgm:t>
        <a:bodyPr/>
        <a:lstStyle/>
        <a:p>
          <a:endParaRPr lang="zh-CN" altLang="en-US"/>
        </a:p>
      </dgm:t>
    </dgm:pt>
    <dgm:pt modelId="{05BF9401-618C-46EF-AFD5-C41F28221B22}" type="pres">
      <dgm:prSet presAssocID="{D55A8B2A-DF65-478F-83CB-3C9BDF09B387}" presName="spVertical2" presStyleCnt="0"/>
      <dgm:spPr/>
    </dgm:pt>
    <dgm:pt modelId="{847B5C20-216A-4FC7-814B-3C8FF680624C}" type="pres">
      <dgm:prSet presAssocID="{D55A8B2A-DF65-478F-83CB-3C9BDF09B387}" presName="spVertical3" presStyleCnt="0"/>
      <dgm:spPr/>
    </dgm:pt>
    <dgm:pt modelId="{7C2152C1-A026-431D-BF18-A6AA9F6A35DE}" type="pres">
      <dgm:prSet presAssocID="{CE89AA9D-1785-4E3D-87BB-28F101C0F9B6}" presName="space" presStyleCnt="0"/>
      <dgm:spPr/>
    </dgm:pt>
    <dgm:pt modelId="{348B124D-C994-4AB8-9E56-561E589BB7A0}" type="pres">
      <dgm:prSet presAssocID="{82C3D879-386B-4D50-BF4A-27CF085ECDB0}" presName="linV" presStyleCnt="0"/>
      <dgm:spPr/>
    </dgm:pt>
    <dgm:pt modelId="{BF32EB48-695D-41A4-A54B-E6987DA0CAA9}" type="pres">
      <dgm:prSet presAssocID="{82C3D879-386B-4D50-BF4A-27CF085ECDB0}" presName="spVertical1" presStyleCnt="0"/>
      <dgm:spPr/>
    </dgm:pt>
    <dgm:pt modelId="{05FEE271-1422-4B3A-95B3-3628907DDEFE}" type="pres">
      <dgm:prSet presAssocID="{82C3D879-386B-4D50-BF4A-27CF085ECDB0}" presName="parTx" presStyleLbl="revTx" presStyleIdx="1" presStyleCnt="3">
        <dgm:presLayoutVars>
          <dgm:chMax val="0"/>
          <dgm:chPref val="0"/>
          <dgm:bulletEnabled val="1"/>
        </dgm:presLayoutVars>
      </dgm:prSet>
      <dgm:spPr/>
      <dgm:t>
        <a:bodyPr/>
        <a:lstStyle/>
        <a:p>
          <a:endParaRPr lang="zh-CN" altLang="en-US"/>
        </a:p>
      </dgm:t>
    </dgm:pt>
    <dgm:pt modelId="{1D93EC50-AEB9-4293-B390-696072A0F0CB}" type="pres">
      <dgm:prSet presAssocID="{82C3D879-386B-4D50-BF4A-27CF085ECDB0}" presName="spVertical2" presStyleCnt="0"/>
      <dgm:spPr/>
    </dgm:pt>
    <dgm:pt modelId="{6E309BE9-FAF4-46CA-983F-247DCF58E736}" type="pres">
      <dgm:prSet presAssocID="{82C3D879-386B-4D50-BF4A-27CF085ECDB0}" presName="spVertical3" presStyleCnt="0"/>
      <dgm:spPr/>
    </dgm:pt>
    <dgm:pt modelId="{0A87F12E-432C-4F5D-A523-EC7304545B79}" type="pres">
      <dgm:prSet presAssocID="{11367830-D6AE-4DEB-A92B-705C019146A0}" presName="space" presStyleCnt="0"/>
      <dgm:spPr/>
    </dgm:pt>
    <dgm:pt modelId="{DEB3C024-DF43-4DF4-99E8-F21D4C17944B}" type="pres">
      <dgm:prSet presAssocID="{35174FE8-F3DE-4C5A-B3BB-9A90C22D6B60}" presName="linV" presStyleCnt="0"/>
      <dgm:spPr/>
    </dgm:pt>
    <dgm:pt modelId="{B39BA1D3-BD9A-4D6A-9C91-0231A36E0896}" type="pres">
      <dgm:prSet presAssocID="{35174FE8-F3DE-4C5A-B3BB-9A90C22D6B60}" presName="spVertical1" presStyleCnt="0"/>
      <dgm:spPr/>
    </dgm:pt>
    <dgm:pt modelId="{26C48406-1A8A-40DB-A01D-E0E508CE60A8}" type="pres">
      <dgm:prSet presAssocID="{35174FE8-F3DE-4C5A-B3BB-9A90C22D6B60}" presName="parTx" presStyleLbl="revTx" presStyleIdx="2" presStyleCnt="3">
        <dgm:presLayoutVars>
          <dgm:chMax val="0"/>
          <dgm:chPref val="0"/>
          <dgm:bulletEnabled val="1"/>
        </dgm:presLayoutVars>
      </dgm:prSet>
      <dgm:spPr/>
      <dgm:t>
        <a:bodyPr/>
        <a:lstStyle/>
        <a:p>
          <a:endParaRPr lang="zh-CN" altLang="en-US"/>
        </a:p>
      </dgm:t>
    </dgm:pt>
    <dgm:pt modelId="{3A93E3D2-1330-431E-9F78-EC895FB06FAA}" type="pres">
      <dgm:prSet presAssocID="{35174FE8-F3DE-4C5A-B3BB-9A90C22D6B60}" presName="spVertical2" presStyleCnt="0"/>
      <dgm:spPr/>
    </dgm:pt>
    <dgm:pt modelId="{F09C0573-A96A-4AA5-A8CE-E5ECC37886CD}" type="pres">
      <dgm:prSet presAssocID="{35174FE8-F3DE-4C5A-B3BB-9A90C22D6B60}" presName="spVertical3" presStyleCnt="0"/>
      <dgm:spPr/>
    </dgm:pt>
    <dgm:pt modelId="{B76FFD17-AE90-4516-B8D5-1D7F31CD2E70}" type="pres">
      <dgm:prSet presAssocID="{E67C8D4D-1636-4388-B7DE-CD30EC5BF200}" presName="padding2" presStyleCnt="0"/>
      <dgm:spPr/>
    </dgm:pt>
    <dgm:pt modelId="{318B099E-88D3-4874-8CD6-49EFA4C39E10}" type="pres">
      <dgm:prSet presAssocID="{E67C8D4D-1636-4388-B7DE-CD30EC5BF200}" presName="negArrow" presStyleCnt="0"/>
      <dgm:spPr/>
    </dgm:pt>
    <dgm:pt modelId="{C353BA66-C27C-4D65-A1FD-5EE0A98D4C33}" type="pres">
      <dgm:prSet presAssocID="{E67C8D4D-1636-4388-B7DE-CD30EC5BF200}" presName="backgroundArrow" presStyleLbl="node1" presStyleIdx="0" presStyleCnt="1"/>
      <dgm:spPr/>
    </dgm:pt>
  </dgm:ptLst>
  <dgm:cxnLst>
    <dgm:cxn modelId="{4592CF7D-3A4A-4020-B955-A5C915156A45}" type="presOf" srcId="{35174FE8-F3DE-4C5A-B3BB-9A90C22D6B60}" destId="{26C48406-1A8A-40DB-A01D-E0E508CE60A8}" srcOrd="0" destOrd="0" presId="urn:microsoft.com/office/officeart/2005/8/layout/hProcess3"/>
    <dgm:cxn modelId="{7C4F18B1-0320-4369-9216-389F6360A2BA}" type="presOf" srcId="{D55A8B2A-DF65-478F-83CB-3C9BDF09B387}" destId="{7302A3D3-E36C-4BF9-8E82-BDCDA9766E34}" srcOrd="0" destOrd="0" presId="urn:microsoft.com/office/officeart/2005/8/layout/hProcess3"/>
    <dgm:cxn modelId="{CC4F5885-E83E-4ACE-ADF9-CD1190841BC4}" srcId="{E67C8D4D-1636-4388-B7DE-CD30EC5BF200}" destId="{D55A8B2A-DF65-478F-83CB-3C9BDF09B387}" srcOrd="0" destOrd="0" parTransId="{EEBED381-2869-4D9B-B792-8BFF4F0C0683}" sibTransId="{CE89AA9D-1785-4E3D-87BB-28F101C0F9B6}"/>
    <dgm:cxn modelId="{D90036B8-2025-4D0D-BC00-6765594E43FE}" srcId="{E67C8D4D-1636-4388-B7DE-CD30EC5BF200}" destId="{35174FE8-F3DE-4C5A-B3BB-9A90C22D6B60}" srcOrd="2" destOrd="0" parTransId="{80967641-C61E-43D0-83D8-C77028DCEE5D}" sibTransId="{DA281D0E-504A-4256-9015-B3EEAC696785}"/>
    <dgm:cxn modelId="{BB00211F-D3A0-4192-AC6F-11B99DE6D6B3}" srcId="{E67C8D4D-1636-4388-B7DE-CD30EC5BF200}" destId="{82C3D879-386B-4D50-BF4A-27CF085ECDB0}" srcOrd="1" destOrd="0" parTransId="{B4D11FA4-3047-4EC8-A606-BD20AAC4D9CC}" sibTransId="{11367830-D6AE-4DEB-A92B-705C019146A0}"/>
    <dgm:cxn modelId="{F2F31661-7A56-437D-9995-9FB535BFCB16}" type="presOf" srcId="{E67C8D4D-1636-4388-B7DE-CD30EC5BF200}" destId="{9645E005-DE1A-4A6D-98DF-F793E2E00C63}" srcOrd="0" destOrd="0" presId="urn:microsoft.com/office/officeart/2005/8/layout/hProcess3"/>
    <dgm:cxn modelId="{6F883C46-D71C-41EE-9014-03606FB9F65C}" type="presOf" srcId="{82C3D879-386B-4D50-BF4A-27CF085ECDB0}" destId="{05FEE271-1422-4B3A-95B3-3628907DDEFE}" srcOrd="0" destOrd="0" presId="urn:microsoft.com/office/officeart/2005/8/layout/hProcess3"/>
    <dgm:cxn modelId="{57DA3B8D-CA88-41E2-BFE5-1392FA0D54A6}" type="presParOf" srcId="{9645E005-DE1A-4A6D-98DF-F793E2E00C63}" destId="{71C6BA4D-7F00-4161-A6BF-9F01682936C8}" srcOrd="0" destOrd="0" presId="urn:microsoft.com/office/officeart/2005/8/layout/hProcess3"/>
    <dgm:cxn modelId="{505097AC-A8C3-4AD5-AC3C-BECC59143D90}" type="presParOf" srcId="{9645E005-DE1A-4A6D-98DF-F793E2E00C63}" destId="{2BC572B5-1CAB-4085-AA19-8B564A882651}" srcOrd="1" destOrd="0" presId="urn:microsoft.com/office/officeart/2005/8/layout/hProcess3"/>
    <dgm:cxn modelId="{3A96765B-FEB7-4715-8B21-1E99A135F5DE}" type="presParOf" srcId="{2BC572B5-1CAB-4085-AA19-8B564A882651}" destId="{81A2B2E3-4EDF-4E25-9F66-B9473A0B11EE}" srcOrd="0" destOrd="0" presId="urn:microsoft.com/office/officeart/2005/8/layout/hProcess3"/>
    <dgm:cxn modelId="{69FC2437-7742-4033-8709-8FFDA195DBD2}" type="presParOf" srcId="{2BC572B5-1CAB-4085-AA19-8B564A882651}" destId="{D4872B17-F594-4E40-B141-FEFE5F86EB5F}" srcOrd="1" destOrd="0" presId="urn:microsoft.com/office/officeart/2005/8/layout/hProcess3"/>
    <dgm:cxn modelId="{29D529A9-B362-44D8-B184-E85A1BCC96CC}" type="presParOf" srcId="{D4872B17-F594-4E40-B141-FEFE5F86EB5F}" destId="{4ABBB0C3-4B44-4130-9B50-7BC69DDCB67C}" srcOrd="0" destOrd="0" presId="urn:microsoft.com/office/officeart/2005/8/layout/hProcess3"/>
    <dgm:cxn modelId="{8DCB4E53-2E52-4B8E-B6E4-24ECC93B1B42}" type="presParOf" srcId="{D4872B17-F594-4E40-B141-FEFE5F86EB5F}" destId="{7302A3D3-E36C-4BF9-8E82-BDCDA9766E34}" srcOrd="1" destOrd="0" presId="urn:microsoft.com/office/officeart/2005/8/layout/hProcess3"/>
    <dgm:cxn modelId="{ABF47005-ED06-4A11-8CC4-7DFF6EC14224}" type="presParOf" srcId="{D4872B17-F594-4E40-B141-FEFE5F86EB5F}" destId="{05BF9401-618C-46EF-AFD5-C41F28221B22}" srcOrd="2" destOrd="0" presId="urn:microsoft.com/office/officeart/2005/8/layout/hProcess3"/>
    <dgm:cxn modelId="{8988AB50-46AD-49C1-B600-A55BCB5DC0CE}" type="presParOf" srcId="{D4872B17-F594-4E40-B141-FEFE5F86EB5F}" destId="{847B5C20-216A-4FC7-814B-3C8FF680624C}" srcOrd="3" destOrd="0" presId="urn:microsoft.com/office/officeart/2005/8/layout/hProcess3"/>
    <dgm:cxn modelId="{DB37BAC3-F196-45F2-93A0-D03CBC90C211}" type="presParOf" srcId="{2BC572B5-1CAB-4085-AA19-8B564A882651}" destId="{7C2152C1-A026-431D-BF18-A6AA9F6A35DE}" srcOrd="2" destOrd="0" presId="urn:microsoft.com/office/officeart/2005/8/layout/hProcess3"/>
    <dgm:cxn modelId="{83E33CF4-90FE-4BAD-BB66-0C710A2363D6}" type="presParOf" srcId="{2BC572B5-1CAB-4085-AA19-8B564A882651}" destId="{348B124D-C994-4AB8-9E56-561E589BB7A0}" srcOrd="3" destOrd="0" presId="urn:microsoft.com/office/officeart/2005/8/layout/hProcess3"/>
    <dgm:cxn modelId="{C105DA94-6290-4421-A28A-41E26686576F}" type="presParOf" srcId="{348B124D-C994-4AB8-9E56-561E589BB7A0}" destId="{BF32EB48-695D-41A4-A54B-E6987DA0CAA9}" srcOrd="0" destOrd="0" presId="urn:microsoft.com/office/officeart/2005/8/layout/hProcess3"/>
    <dgm:cxn modelId="{CF614570-3F5D-420A-A2DF-16BC2CBDD3E3}" type="presParOf" srcId="{348B124D-C994-4AB8-9E56-561E589BB7A0}" destId="{05FEE271-1422-4B3A-95B3-3628907DDEFE}" srcOrd="1" destOrd="0" presId="urn:microsoft.com/office/officeart/2005/8/layout/hProcess3"/>
    <dgm:cxn modelId="{E4B726CD-67F7-4C7C-AD7A-B054D3C3D640}" type="presParOf" srcId="{348B124D-C994-4AB8-9E56-561E589BB7A0}" destId="{1D93EC50-AEB9-4293-B390-696072A0F0CB}" srcOrd="2" destOrd="0" presId="urn:microsoft.com/office/officeart/2005/8/layout/hProcess3"/>
    <dgm:cxn modelId="{E7E7146C-A585-446A-9E7D-E905CD4FC910}" type="presParOf" srcId="{348B124D-C994-4AB8-9E56-561E589BB7A0}" destId="{6E309BE9-FAF4-46CA-983F-247DCF58E736}" srcOrd="3" destOrd="0" presId="urn:microsoft.com/office/officeart/2005/8/layout/hProcess3"/>
    <dgm:cxn modelId="{D60FB8A4-E8EC-476A-93BD-1E708ED329A5}" type="presParOf" srcId="{2BC572B5-1CAB-4085-AA19-8B564A882651}" destId="{0A87F12E-432C-4F5D-A523-EC7304545B79}" srcOrd="4" destOrd="0" presId="urn:microsoft.com/office/officeart/2005/8/layout/hProcess3"/>
    <dgm:cxn modelId="{B3E3E28E-7179-42C4-804E-746C69911EFD}" type="presParOf" srcId="{2BC572B5-1CAB-4085-AA19-8B564A882651}" destId="{DEB3C024-DF43-4DF4-99E8-F21D4C17944B}" srcOrd="5" destOrd="0" presId="urn:microsoft.com/office/officeart/2005/8/layout/hProcess3"/>
    <dgm:cxn modelId="{8840DE85-9497-4430-9708-13C165FEB531}" type="presParOf" srcId="{DEB3C024-DF43-4DF4-99E8-F21D4C17944B}" destId="{B39BA1D3-BD9A-4D6A-9C91-0231A36E0896}" srcOrd="0" destOrd="0" presId="urn:microsoft.com/office/officeart/2005/8/layout/hProcess3"/>
    <dgm:cxn modelId="{9A5655C4-E6ED-49C4-B050-11DB2C4EB8B6}" type="presParOf" srcId="{DEB3C024-DF43-4DF4-99E8-F21D4C17944B}" destId="{26C48406-1A8A-40DB-A01D-E0E508CE60A8}" srcOrd="1" destOrd="0" presId="urn:microsoft.com/office/officeart/2005/8/layout/hProcess3"/>
    <dgm:cxn modelId="{F93CEC4F-8002-4BC9-876B-80D1EBFEC4EA}" type="presParOf" srcId="{DEB3C024-DF43-4DF4-99E8-F21D4C17944B}" destId="{3A93E3D2-1330-431E-9F78-EC895FB06FAA}" srcOrd="2" destOrd="0" presId="urn:microsoft.com/office/officeart/2005/8/layout/hProcess3"/>
    <dgm:cxn modelId="{8F1B32BC-973A-440A-81E0-F0DAC3FA7790}" type="presParOf" srcId="{DEB3C024-DF43-4DF4-99E8-F21D4C17944B}" destId="{F09C0573-A96A-4AA5-A8CE-E5ECC37886CD}" srcOrd="3" destOrd="0" presId="urn:microsoft.com/office/officeart/2005/8/layout/hProcess3"/>
    <dgm:cxn modelId="{BAECE773-B17D-44A1-B345-3CAEAC3CF854}" type="presParOf" srcId="{2BC572B5-1CAB-4085-AA19-8B564A882651}" destId="{B76FFD17-AE90-4516-B8D5-1D7F31CD2E70}" srcOrd="6" destOrd="0" presId="urn:microsoft.com/office/officeart/2005/8/layout/hProcess3"/>
    <dgm:cxn modelId="{BA13F119-6141-41AD-B192-B7B1D6FA3117}" type="presParOf" srcId="{2BC572B5-1CAB-4085-AA19-8B564A882651}" destId="{318B099E-88D3-4874-8CD6-49EFA4C39E10}" srcOrd="7" destOrd="0" presId="urn:microsoft.com/office/officeart/2005/8/layout/hProcess3"/>
    <dgm:cxn modelId="{13AAE087-EB2A-44E8-8063-73DFC5C27C8A}" type="presParOf" srcId="{2BC572B5-1CAB-4085-AA19-8B564A882651}" destId="{C353BA66-C27C-4D65-A1FD-5EE0A98D4C33}" srcOrd="8" destOrd="0" presId="urn:microsoft.com/office/officeart/2005/8/layout/h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11851-9E68-4CFF-AD44-5463A512B75F}">
      <dsp:nvSpPr>
        <dsp:cNvPr id="0" name=""/>
        <dsp:cNvSpPr/>
      </dsp:nvSpPr>
      <dsp:spPr>
        <a:xfrm>
          <a:off x="0" y="0"/>
          <a:ext cx="8208912" cy="3888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21D7C-15CE-4926-8D23-6F54E9423E5E}">
      <dsp:nvSpPr>
        <dsp:cNvPr id="0" name=""/>
        <dsp:cNvSpPr/>
      </dsp:nvSpPr>
      <dsp:spPr>
        <a:xfrm>
          <a:off x="5925006" y="1007964"/>
          <a:ext cx="1463014" cy="19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黑体" pitchFamily="49" charset="-122"/>
              <a:ea typeface="黑体" pitchFamily="49" charset="-122"/>
            </a:rPr>
            <a:t>打开安徽</a:t>
          </a:r>
          <a:r>
            <a:rPr lang="en-US" altLang="zh-CN" sz="1600" kern="1200" dirty="0" smtClean="0">
              <a:latin typeface="黑体" pitchFamily="49" charset="-122"/>
              <a:ea typeface="黑体" pitchFamily="49" charset="-122"/>
            </a:rPr>
            <a:t>iPASS</a:t>
          </a:r>
          <a:r>
            <a:rPr lang="zh-CN" altLang="en-US" sz="1600" kern="1200" dirty="0" smtClean="0">
              <a:latin typeface="黑体" pitchFamily="49" charset="-122"/>
              <a:ea typeface="黑体" pitchFamily="49" charset="-122"/>
            </a:rPr>
            <a:t>管理工具（海泰）</a:t>
          </a:r>
          <a:endParaRPr lang="zh-CN" altLang="en-US" sz="1600" kern="1200" dirty="0">
            <a:latin typeface="黑体" pitchFamily="49" charset="-122"/>
            <a:ea typeface="黑体" pitchFamily="49" charset="-122"/>
          </a:endParaRPr>
        </a:p>
      </dsp:txBody>
      <dsp:txXfrm>
        <a:off x="5925006" y="1007964"/>
        <a:ext cx="1463014" cy="1944000"/>
      </dsp:txXfrm>
    </dsp:sp>
    <dsp:sp modelId="{9749295E-4DC1-44DB-9AC0-FBA353C30996}">
      <dsp:nvSpPr>
        <dsp:cNvPr id="0" name=""/>
        <dsp:cNvSpPr/>
      </dsp:nvSpPr>
      <dsp:spPr>
        <a:xfrm>
          <a:off x="4169389" y="1007964"/>
          <a:ext cx="1463014" cy="19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黑体" pitchFamily="49" charset="-122"/>
              <a:ea typeface="黑体" pitchFamily="49" charset="-122"/>
            </a:rPr>
            <a:t>打开</a:t>
          </a:r>
          <a:r>
            <a:rPr lang="en-US" altLang="zh-CN" sz="1600" kern="1200" dirty="0" smtClean="0">
              <a:latin typeface="黑体" pitchFamily="49" charset="-122"/>
              <a:ea typeface="黑体" pitchFamily="49" charset="-122"/>
            </a:rPr>
            <a:t>iPASS</a:t>
          </a:r>
          <a:r>
            <a:rPr lang="zh-CN" altLang="en-US" sz="1600" kern="1200" dirty="0" smtClean="0">
              <a:latin typeface="黑体" pitchFamily="49" charset="-122"/>
              <a:ea typeface="黑体" pitchFamily="49" charset="-122"/>
            </a:rPr>
            <a:t>管理</a:t>
          </a:r>
          <a:endParaRPr lang="zh-CN" altLang="en-US" sz="1600" kern="1200" dirty="0">
            <a:latin typeface="黑体" pitchFamily="49" charset="-122"/>
            <a:ea typeface="黑体" pitchFamily="49" charset="-122"/>
          </a:endParaRPr>
        </a:p>
      </dsp:txBody>
      <dsp:txXfrm>
        <a:off x="4169389" y="1007964"/>
        <a:ext cx="1463014" cy="1944000"/>
      </dsp:txXfrm>
    </dsp:sp>
    <dsp:sp modelId="{B0A53A23-98CC-404E-96AE-EB617B3345D4}">
      <dsp:nvSpPr>
        <dsp:cNvPr id="0" name=""/>
        <dsp:cNvSpPr/>
      </dsp:nvSpPr>
      <dsp:spPr>
        <a:xfrm>
          <a:off x="2413772" y="1007964"/>
          <a:ext cx="1463014" cy="19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altLang="zh-CN" sz="1600" kern="1200" dirty="0" smtClean="0">
              <a:latin typeface="黑体" pitchFamily="49" charset="-122"/>
              <a:ea typeface="黑体" pitchFamily="49" charset="-122"/>
            </a:rPr>
            <a:t>iPASS</a:t>
          </a:r>
          <a:r>
            <a:rPr lang="zh-CN" altLang="en-US" sz="1600" kern="1200" dirty="0" smtClean="0">
              <a:latin typeface="黑体" pitchFamily="49" charset="-122"/>
              <a:ea typeface="黑体" pitchFamily="49" charset="-122"/>
            </a:rPr>
            <a:t>文件夹</a:t>
          </a:r>
          <a:endParaRPr lang="zh-CN" altLang="en-US" sz="1600" kern="1200" dirty="0">
            <a:latin typeface="黑体" pitchFamily="49" charset="-122"/>
            <a:ea typeface="黑体" pitchFamily="49" charset="-122"/>
          </a:endParaRPr>
        </a:p>
      </dsp:txBody>
      <dsp:txXfrm>
        <a:off x="2413772" y="1007964"/>
        <a:ext cx="1463014" cy="1944000"/>
      </dsp:txXfrm>
    </dsp:sp>
    <dsp:sp modelId="{A09D9ED1-8707-49E0-9B44-BBA79E6D2934}">
      <dsp:nvSpPr>
        <dsp:cNvPr id="0" name=""/>
        <dsp:cNvSpPr/>
      </dsp:nvSpPr>
      <dsp:spPr>
        <a:xfrm>
          <a:off x="0" y="1728196"/>
          <a:ext cx="1128905" cy="50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黑体" pitchFamily="49" charset="-122"/>
              <a:ea typeface="黑体" pitchFamily="49" charset="-122"/>
            </a:rPr>
            <a:t>开始</a:t>
          </a:r>
          <a:endParaRPr lang="en-US" altLang="zh-CN" sz="1600" kern="1200" dirty="0" smtClean="0">
            <a:latin typeface="黑体" pitchFamily="49" charset="-122"/>
            <a:ea typeface="黑体" pitchFamily="49" charset="-122"/>
          </a:endParaRPr>
        </a:p>
        <a:p>
          <a:pPr lvl="0" algn="ctr" defTabSz="711200">
            <a:lnSpc>
              <a:spcPct val="90000"/>
            </a:lnSpc>
            <a:spcBef>
              <a:spcPct val="0"/>
            </a:spcBef>
            <a:spcAft>
              <a:spcPct val="35000"/>
            </a:spcAft>
          </a:pPr>
          <a:r>
            <a:rPr lang="zh-CN" altLang="en-US" sz="1600" kern="1200" dirty="0" smtClean="0">
              <a:latin typeface="黑体" pitchFamily="49" charset="-122"/>
              <a:ea typeface="黑体" pitchFamily="49" charset="-122"/>
            </a:rPr>
            <a:t>所有程序</a:t>
          </a:r>
          <a:endParaRPr lang="zh-CN" altLang="en-US" sz="1600" kern="1200" dirty="0">
            <a:latin typeface="黑体" pitchFamily="49" charset="-122"/>
            <a:ea typeface="黑体" pitchFamily="49" charset="-122"/>
          </a:endParaRPr>
        </a:p>
      </dsp:txBody>
      <dsp:txXfrm>
        <a:off x="0" y="1728196"/>
        <a:ext cx="1128905" cy="504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A9EF2-522C-4655-B330-C8BDBC44699C}">
      <dsp:nvSpPr>
        <dsp:cNvPr id="0" name=""/>
        <dsp:cNvSpPr/>
      </dsp:nvSpPr>
      <dsp:spPr>
        <a:xfrm>
          <a:off x="0" y="0"/>
          <a:ext cx="8229600" cy="4608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505F0-DB13-4133-A912-A6C4E192E692}">
      <dsp:nvSpPr>
        <dsp:cNvPr id="0" name=""/>
        <dsp:cNvSpPr/>
      </dsp:nvSpPr>
      <dsp:spPr>
        <a:xfrm>
          <a:off x="5939938" y="1152000"/>
          <a:ext cx="1466701" cy="23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zh-CN" altLang="en-US" sz="1800" b="1" kern="1200" dirty="0" smtClean="0"/>
            <a:t>点击专家印章</a:t>
          </a:r>
          <a:endParaRPr lang="zh-CN" altLang="en-US" sz="1800" b="1" kern="1200" dirty="0"/>
        </a:p>
      </dsp:txBody>
      <dsp:txXfrm>
        <a:off x="5939938" y="1152000"/>
        <a:ext cx="1466701" cy="2304000"/>
      </dsp:txXfrm>
    </dsp:sp>
    <dsp:sp modelId="{65037BD0-AF32-4AA0-8F82-967DC357815C}">
      <dsp:nvSpPr>
        <dsp:cNvPr id="0" name=""/>
        <dsp:cNvSpPr/>
      </dsp:nvSpPr>
      <dsp:spPr>
        <a:xfrm>
          <a:off x="4179897" y="1152000"/>
          <a:ext cx="1466701" cy="23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altLang="zh-CN" sz="1800" kern="1200" dirty="0" err="1" smtClean="0"/>
            <a:t>iSignature</a:t>
          </a:r>
          <a:r>
            <a:rPr lang="en-US" altLang="zh-CN" sz="1800" kern="1200" dirty="0" smtClean="0"/>
            <a:t> </a:t>
          </a:r>
          <a:r>
            <a:rPr lang="zh-CN" altLang="zh-CN" sz="1800" kern="1200" dirty="0" smtClean="0"/>
            <a:t>可信电子签章 </a:t>
          </a:r>
          <a:r>
            <a:rPr lang="en-US" altLang="zh-CN" sz="1800" kern="1200" dirty="0" smtClean="0"/>
            <a:t>V8</a:t>
          </a:r>
          <a:endParaRPr lang="zh-CN" altLang="en-US" sz="1800" kern="1200" dirty="0"/>
        </a:p>
      </dsp:txBody>
      <dsp:txXfrm>
        <a:off x="4179897" y="1152000"/>
        <a:ext cx="1466701" cy="2304000"/>
      </dsp:txXfrm>
    </dsp:sp>
    <dsp:sp modelId="{23B3FD8E-E812-474E-9D53-5DFFA5494D8A}">
      <dsp:nvSpPr>
        <dsp:cNvPr id="0" name=""/>
        <dsp:cNvSpPr/>
      </dsp:nvSpPr>
      <dsp:spPr>
        <a:xfrm>
          <a:off x="2419856" y="1152000"/>
          <a:ext cx="1466701" cy="23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US" altLang="zh-CN" sz="1800" b="1" kern="1200" dirty="0" err="1" smtClean="0"/>
            <a:t>iSignature</a:t>
          </a:r>
          <a:r>
            <a:rPr lang="en-US" altLang="zh-CN" sz="1800" b="1" kern="1200" dirty="0" smtClean="0"/>
            <a:t> </a:t>
          </a:r>
          <a:r>
            <a:rPr lang="zh-CN" altLang="zh-CN" sz="1800" b="1" kern="1200" dirty="0" smtClean="0"/>
            <a:t>可信电子签章 </a:t>
          </a:r>
          <a:r>
            <a:rPr lang="en-US" altLang="zh-CN" sz="1800" b="1" kern="1200" dirty="0" smtClean="0"/>
            <a:t>V8</a:t>
          </a:r>
          <a:endParaRPr lang="zh-CN" altLang="en-US" sz="1800" b="1" kern="1200" dirty="0"/>
        </a:p>
      </dsp:txBody>
      <dsp:txXfrm>
        <a:off x="2419856" y="1152000"/>
        <a:ext cx="1466701" cy="2304000"/>
      </dsp:txXfrm>
    </dsp:sp>
    <dsp:sp modelId="{94E5B6E2-E1CC-497B-AF09-19894A460ADC}">
      <dsp:nvSpPr>
        <dsp:cNvPr id="0" name=""/>
        <dsp:cNvSpPr/>
      </dsp:nvSpPr>
      <dsp:spPr>
        <a:xfrm>
          <a:off x="659814" y="1152000"/>
          <a:ext cx="1466701" cy="23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zh-CN" altLang="en-US" sz="1800" b="1" kern="1200" dirty="0" smtClean="0"/>
            <a:t>开始</a:t>
          </a:r>
          <a:endParaRPr lang="en-US" altLang="zh-CN" sz="1800" b="1" kern="1200" dirty="0" smtClean="0"/>
        </a:p>
        <a:p>
          <a:pPr lvl="0" algn="ctr" defTabSz="800100">
            <a:lnSpc>
              <a:spcPct val="90000"/>
            </a:lnSpc>
            <a:spcBef>
              <a:spcPct val="0"/>
            </a:spcBef>
            <a:spcAft>
              <a:spcPct val="35000"/>
            </a:spcAft>
          </a:pPr>
          <a:r>
            <a:rPr lang="zh-CN" altLang="en-US" sz="1800" b="1" kern="1200" dirty="0" smtClean="0"/>
            <a:t>所有程序</a:t>
          </a:r>
          <a:endParaRPr lang="zh-CN" altLang="en-US" sz="1800" b="1" kern="1200" dirty="0"/>
        </a:p>
      </dsp:txBody>
      <dsp:txXfrm>
        <a:off x="659814" y="1152000"/>
        <a:ext cx="1466701" cy="2304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72639-8F13-45A4-9B22-D3026BD3D070}">
      <dsp:nvSpPr>
        <dsp:cNvPr id="0" name=""/>
        <dsp:cNvSpPr/>
      </dsp:nvSpPr>
      <dsp:spPr>
        <a:xfrm>
          <a:off x="0" y="0"/>
          <a:ext cx="8352928" cy="2736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2088BD-72BF-4C08-9646-A71D33AFBB86}">
      <dsp:nvSpPr>
        <dsp:cNvPr id="0" name=""/>
        <dsp:cNvSpPr/>
      </dsp:nvSpPr>
      <dsp:spPr>
        <a:xfrm>
          <a:off x="5605360" y="699928"/>
          <a:ext cx="2055603" cy="13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zh-CN" altLang="en-US" sz="1600" kern="1200" dirty="0" smtClean="0"/>
            <a:t>点击</a:t>
          </a:r>
          <a:r>
            <a:rPr lang="en-US" altLang="zh-CN" sz="1600" kern="1200" dirty="0" smtClean="0"/>
            <a:t>iPASS</a:t>
          </a:r>
          <a:r>
            <a:rPr lang="zh-CN" altLang="en-US" sz="1600" kern="1200" dirty="0" smtClean="0"/>
            <a:t>文件夹</a:t>
          </a:r>
          <a:r>
            <a:rPr lang="en-US" altLang="zh-CN" sz="1600" b="1" kern="1200" dirty="0" smtClean="0"/>
            <a:t>iPASS</a:t>
          </a:r>
          <a:r>
            <a:rPr lang="zh-CN" altLang="en-US" sz="1600" b="1" kern="1200" dirty="0" smtClean="0"/>
            <a:t>卸载</a:t>
          </a:r>
          <a:endParaRPr lang="zh-CN" altLang="en-US" sz="1600" b="1" kern="1200" dirty="0"/>
        </a:p>
      </dsp:txBody>
      <dsp:txXfrm>
        <a:off x="5605360" y="699928"/>
        <a:ext cx="2055603" cy="1368000"/>
      </dsp:txXfrm>
    </dsp:sp>
    <dsp:sp modelId="{9F8F080C-1F50-4EFF-82DE-6CE2FEFB0743}">
      <dsp:nvSpPr>
        <dsp:cNvPr id="0" name=""/>
        <dsp:cNvSpPr/>
      </dsp:nvSpPr>
      <dsp:spPr>
        <a:xfrm>
          <a:off x="3138636" y="699928"/>
          <a:ext cx="2055603" cy="13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zh-CN" altLang="en-US" sz="1600" kern="1200" dirty="0" smtClean="0"/>
            <a:t>点击</a:t>
          </a:r>
          <a:r>
            <a:rPr lang="en-US" altLang="zh-CN" sz="1600" kern="1200" dirty="0" smtClean="0"/>
            <a:t>iPASS</a:t>
          </a:r>
          <a:r>
            <a:rPr lang="zh-CN" altLang="en-US" sz="1600" kern="1200" dirty="0" smtClean="0"/>
            <a:t>文件夹</a:t>
          </a:r>
          <a:r>
            <a:rPr lang="en-US" altLang="zh-CN" sz="1600" kern="1200" dirty="0" smtClean="0"/>
            <a:t>-</a:t>
          </a:r>
          <a:r>
            <a:rPr lang="en-US" altLang="zh-CN" sz="1600" b="1" kern="1200" dirty="0" smtClean="0"/>
            <a:t>iPASS</a:t>
          </a:r>
          <a:r>
            <a:rPr lang="zh-CN" altLang="en-US" sz="1600" b="1" kern="1200" dirty="0" smtClean="0"/>
            <a:t>管理工具（海泰）卸载</a:t>
          </a:r>
          <a:endParaRPr lang="zh-CN" altLang="en-US" sz="1600" b="1" kern="1200" dirty="0"/>
        </a:p>
      </dsp:txBody>
      <dsp:txXfrm>
        <a:off x="3138636" y="699928"/>
        <a:ext cx="2055603" cy="1368000"/>
      </dsp:txXfrm>
    </dsp:sp>
    <dsp:sp modelId="{266A041F-4E73-4F9D-BCE9-352167E5944F}">
      <dsp:nvSpPr>
        <dsp:cNvPr id="0" name=""/>
        <dsp:cNvSpPr/>
      </dsp:nvSpPr>
      <dsp:spPr>
        <a:xfrm>
          <a:off x="721863" y="699928"/>
          <a:ext cx="1955701" cy="13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zh-CN" altLang="en-US" sz="1800" kern="1200" dirty="0" smtClean="0"/>
            <a:t>开始所有程序</a:t>
          </a:r>
          <a:endParaRPr lang="zh-CN" altLang="en-US" sz="1800" kern="1200" dirty="0"/>
        </a:p>
      </dsp:txBody>
      <dsp:txXfrm>
        <a:off x="721863" y="699928"/>
        <a:ext cx="1955701" cy="1368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3BA66-C27C-4D65-A1FD-5EE0A98D4C33}">
      <dsp:nvSpPr>
        <dsp:cNvPr id="0" name=""/>
        <dsp:cNvSpPr/>
      </dsp:nvSpPr>
      <dsp:spPr>
        <a:xfrm>
          <a:off x="0" y="152"/>
          <a:ext cx="8064896" cy="2736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C48406-1A8A-40DB-A01D-E0E508CE60A8}">
      <dsp:nvSpPr>
        <dsp:cNvPr id="0" name=""/>
        <dsp:cNvSpPr/>
      </dsp:nvSpPr>
      <dsp:spPr>
        <a:xfrm>
          <a:off x="5400037" y="684152"/>
          <a:ext cx="1980782" cy="13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zh-CN" altLang="en-US" sz="1600" kern="1200" dirty="0" smtClean="0"/>
            <a:t>点击</a:t>
          </a:r>
          <a:r>
            <a:rPr lang="en-US" altLang="en-US" sz="1600" kern="1200" dirty="0" err="1" smtClean="0"/>
            <a:t>iSignature</a:t>
          </a:r>
          <a:r>
            <a:rPr lang="en-US" altLang="en-US" sz="1600" kern="1200" dirty="0" smtClean="0"/>
            <a:t> </a:t>
          </a:r>
          <a:r>
            <a:rPr lang="zh-CN" altLang="en-US" sz="1600" kern="1200" dirty="0" smtClean="0"/>
            <a:t>卸载软件</a:t>
          </a:r>
          <a:endParaRPr lang="zh-CN" altLang="en-US" sz="1600" kern="1200" dirty="0"/>
        </a:p>
      </dsp:txBody>
      <dsp:txXfrm>
        <a:off x="5400037" y="684152"/>
        <a:ext cx="1980782" cy="1368000"/>
      </dsp:txXfrm>
    </dsp:sp>
    <dsp:sp modelId="{05FEE271-1422-4B3A-95B3-3628907DDEFE}">
      <dsp:nvSpPr>
        <dsp:cNvPr id="0" name=""/>
        <dsp:cNvSpPr/>
      </dsp:nvSpPr>
      <dsp:spPr>
        <a:xfrm>
          <a:off x="3023098" y="684152"/>
          <a:ext cx="1980782" cy="13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altLang="en-US" sz="1600" kern="1200" dirty="0" err="1" smtClean="0"/>
            <a:t>iSignature</a:t>
          </a:r>
          <a:r>
            <a:rPr lang="en-US" altLang="en-US" sz="1600" kern="1200" dirty="0" smtClean="0"/>
            <a:t> </a:t>
          </a:r>
          <a:r>
            <a:rPr lang="zh-CN" altLang="en-US" sz="1600" kern="1200" dirty="0" smtClean="0"/>
            <a:t>可信电子签章 </a:t>
          </a:r>
          <a:r>
            <a:rPr lang="en-US" altLang="en-US" sz="1600" kern="1200" dirty="0" smtClean="0"/>
            <a:t>V8</a:t>
          </a:r>
          <a:endParaRPr lang="zh-CN" altLang="en-US" sz="1600" kern="1200" dirty="0"/>
        </a:p>
      </dsp:txBody>
      <dsp:txXfrm>
        <a:off x="3023098" y="684152"/>
        <a:ext cx="1980782" cy="1368000"/>
      </dsp:txXfrm>
    </dsp:sp>
    <dsp:sp modelId="{7302A3D3-E36C-4BF9-8E82-BDCDA9766E34}">
      <dsp:nvSpPr>
        <dsp:cNvPr id="0" name=""/>
        <dsp:cNvSpPr/>
      </dsp:nvSpPr>
      <dsp:spPr>
        <a:xfrm>
          <a:off x="646159" y="684152"/>
          <a:ext cx="1980782" cy="13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zh-CN" altLang="en-US" sz="1600" kern="1200" dirty="0" smtClean="0"/>
            <a:t>开始所有程序</a:t>
          </a:r>
          <a:endParaRPr lang="zh-CN" altLang="en-US" sz="1600" kern="1200" dirty="0"/>
        </a:p>
      </dsp:txBody>
      <dsp:txXfrm>
        <a:off x="646159" y="684152"/>
        <a:ext cx="1980782" cy="1368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E943FE9-E9C0-4DC6-98E2-541C7F8254A6}"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2050" name="Picture 10" descr="C:\Users\vivianting\Desktop\未标题8.png"/>
          <p:cNvPicPr>
            <a:picLocks noChangeAspect="1"/>
          </p:cNvPicPr>
          <p:nvPr/>
        </p:nvPicPr>
        <p:blipFill>
          <a:blip r:embed="rId2"/>
          <a:srcRect l="4971" t="1717" r="74190" b="70428"/>
          <a:stretch>
            <a:fillRect/>
          </a:stretch>
        </p:blipFill>
        <p:spPr>
          <a:xfrm>
            <a:off x="7786688" y="5286375"/>
            <a:ext cx="1357312" cy="1571625"/>
          </a:xfrm>
          <a:prstGeom prst="rect">
            <a:avLst/>
          </a:prstGeom>
          <a:noFill/>
          <a:ln w="9525">
            <a:noFill/>
          </a:ln>
        </p:spPr>
      </p:pic>
      <p:cxnSp>
        <p:nvCxnSpPr>
          <p:cNvPr id="10" name="直接连接符 9"/>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2052" name="Picture 16"/>
          <p:cNvPicPr>
            <a:picLocks noChangeAspect="1"/>
          </p:cNvPicPr>
          <p:nvPr/>
        </p:nvPicPr>
        <p:blipFill>
          <a:blip r:embed="rId3"/>
          <a:stretch>
            <a:fillRect/>
          </a:stretch>
        </p:blipFill>
        <p:spPr>
          <a:xfrm>
            <a:off x="0" y="0"/>
            <a:ext cx="923925" cy="912813"/>
          </a:xfrm>
          <a:prstGeom prst="rect">
            <a:avLst/>
          </a:prstGeom>
          <a:noFill/>
          <a:ln w="9525">
            <a:noFill/>
          </a:ln>
        </p:spPr>
      </p:pic>
      <p:pic>
        <p:nvPicPr>
          <p:cNvPr id="2053" name="Picture 9"/>
          <p:cNvPicPr>
            <a:picLocks noChangeAspect="1"/>
          </p:cNvPicPr>
          <p:nvPr/>
        </p:nvPicPr>
        <p:blipFill>
          <a:blip r:embed="rId4"/>
          <a:srcRect l="10513" t="10342" r="12415" b="6898"/>
          <a:stretch>
            <a:fillRect/>
          </a:stretch>
        </p:blipFill>
        <p:spPr>
          <a:xfrm>
            <a:off x="7470775" y="52388"/>
            <a:ext cx="1379538" cy="1003300"/>
          </a:xfrm>
          <a:prstGeom prst="rect">
            <a:avLst/>
          </a:prstGeom>
          <a:noFill/>
          <a:ln w="12700">
            <a:noFill/>
          </a:ln>
        </p:spPr>
      </p:pic>
      <p:sp>
        <p:nvSpPr>
          <p:cNvPr id="13" name="矩形 1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2055" name="Picture 2055" descr="色条 拷贝"/>
          <p:cNvPicPr>
            <a:picLocks noChangeAspect="1"/>
          </p:cNvPicPr>
          <p:nvPr/>
        </p:nvPicPr>
        <p:blipFill>
          <a:blip r:embed="rId5"/>
          <a:stretch>
            <a:fillRect/>
          </a:stretch>
        </p:blipFill>
        <p:spPr>
          <a:xfrm>
            <a:off x="0" y="1500188"/>
            <a:ext cx="9144000" cy="3700462"/>
          </a:xfrm>
          <a:prstGeom prst="rect">
            <a:avLst/>
          </a:prstGeom>
          <a:noFill/>
          <a:ln w="9525">
            <a:noFill/>
          </a:ln>
        </p:spPr>
      </p:pic>
      <p:pic>
        <p:nvPicPr>
          <p:cNvPr id="2056" name="Picture 3" descr="C:\Users\vivianting\Desktop\1234131.png"/>
          <p:cNvPicPr>
            <a:picLocks noChangeAspect="1"/>
          </p:cNvPicPr>
          <p:nvPr/>
        </p:nvPicPr>
        <p:blipFill>
          <a:blip r:embed="rId6"/>
          <a:stretch>
            <a:fillRect/>
          </a:stretch>
        </p:blipFill>
        <p:spPr>
          <a:xfrm>
            <a:off x="7286625" y="214313"/>
            <a:ext cx="1487488" cy="1030287"/>
          </a:xfrm>
          <a:prstGeom prst="rect">
            <a:avLst/>
          </a:prstGeom>
          <a:noFill/>
          <a:ln w="9525">
            <a:noFill/>
          </a:ln>
        </p:spPr>
      </p:pic>
      <p:sp>
        <p:nvSpPr>
          <p:cNvPr id="2" name="标题 1"/>
          <p:cNvSpPr>
            <a:spLocks noGrp="1"/>
          </p:cNvSpPr>
          <p:nvPr>
            <p:ph type="ctrTitle"/>
          </p:nvPr>
        </p:nvSpPr>
        <p:spPr>
          <a:xfrm>
            <a:off x="685800" y="2130425"/>
            <a:ext cx="7772400" cy="1470025"/>
          </a:xfrm>
        </p:spPr>
        <p:txBody>
          <a:bodyPr/>
          <a:lstStyle>
            <a:lvl1pPr>
              <a:defRPr>
                <a:latin typeface="黑体" panose="02010609060101010101" pitchFamily="49" charset="-122"/>
                <a:ea typeface="黑体" panose="02010609060101010101" pitchFamily="49" charset="-122"/>
              </a:defRPr>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971560"/>
          </a:xfrm>
        </p:spPr>
        <p:txBody>
          <a:bodyPr/>
          <a:lstStyle>
            <a:lvl1pPr marL="0" indent="0" algn="ctr">
              <a:buNone/>
              <a:defRPr>
                <a:solidFill>
                  <a:schemeClr val="tx1">
                    <a:tint val="75000"/>
                  </a:schemeClr>
                </a:solidFill>
                <a:latin typeface="黑体" panose="02010609060101010101" pitchFamily="49" charset="-122"/>
                <a:ea typeface="黑体" panose="02010609060101010101" pitchFamily="49"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16" name="日期占位符 3"/>
          <p:cNvSpPr>
            <a:spLocks noGrp="1"/>
          </p:cNvSpPr>
          <p:nvPr>
            <p:ph type="dt" sz="half" idx="2"/>
          </p:nvPr>
        </p:nvSpPr>
        <p:spPr>
          <a:xfrm>
            <a:off x="457200" y="6356350"/>
            <a:ext cx="2133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solidFill>
          <a:schemeClr val="bg1"/>
        </a:solidFill>
        <a:effectLst/>
      </p:bgPr>
    </p:bg>
    <p:spTree>
      <p:nvGrpSpPr>
        <p:cNvPr id="1" name=""/>
        <p:cNvGrpSpPr/>
        <p:nvPr/>
      </p:nvGrpSpPr>
      <p:grpSpPr>
        <a:xfrm>
          <a:off x="0" y="0"/>
          <a:ext cx="0" cy="0"/>
          <a:chOff x="0" y="0"/>
          <a:chExt cx="0" cy="0"/>
        </a:xfrm>
      </p:grpSpPr>
      <p:pic>
        <p:nvPicPr>
          <p:cNvPr id="10242" name="Picture 10" descr="C:\Users\vivianting\Desktop\未标题8.png"/>
          <p:cNvPicPr>
            <a:picLocks noChangeAspect="1"/>
          </p:cNvPicPr>
          <p:nvPr/>
        </p:nvPicPr>
        <p:blipFill>
          <a:blip r:embed="rId2"/>
          <a:srcRect l="4971" t="1717" r="74190" b="70428"/>
          <a:stretch>
            <a:fillRect/>
          </a:stretch>
        </p:blipFill>
        <p:spPr>
          <a:xfrm>
            <a:off x="7786688" y="5286375"/>
            <a:ext cx="1357312" cy="1571625"/>
          </a:xfrm>
          <a:prstGeom prst="rect">
            <a:avLst/>
          </a:prstGeom>
          <a:noFill/>
          <a:ln w="9525">
            <a:noFill/>
          </a:ln>
        </p:spPr>
      </p:pic>
      <p:cxnSp>
        <p:nvCxnSpPr>
          <p:cNvPr id="10" name="直接连接符 9"/>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0244" name="Picture 9"/>
          <p:cNvPicPr>
            <a:picLocks noChangeAspect="1"/>
          </p:cNvPicPr>
          <p:nvPr/>
        </p:nvPicPr>
        <p:blipFill>
          <a:blip r:embed="rId3"/>
          <a:srcRect l="10513" t="10342" r="12415" b="6898"/>
          <a:stretch>
            <a:fillRect/>
          </a:stretch>
        </p:blipFill>
        <p:spPr>
          <a:xfrm>
            <a:off x="7470775" y="52388"/>
            <a:ext cx="1379538" cy="1003300"/>
          </a:xfrm>
          <a:prstGeom prst="rect">
            <a:avLst/>
          </a:prstGeom>
          <a:noFill/>
          <a:ln w="12700">
            <a:noFill/>
          </a:ln>
        </p:spPr>
      </p:pic>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3"/>
          <p:cNvSpPr>
            <a:spLocks noGrp="1"/>
          </p:cNvSpPr>
          <p:nvPr>
            <p:ph type="dt" sz="half" idx="2"/>
          </p:nvPr>
        </p:nvSpPr>
        <p:spPr>
          <a:xfrm>
            <a:off x="457200" y="6356350"/>
            <a:ext cx="2133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页脚占位符 4"/>
          <p:cNvSpPr>
            <a:spLocks noGrp="1"/>
          </p:cNvSpPr>
          <p:nvPr>
            <p:ph type="ftr" sz="quarter" idx="3"/>
          </p:nvPr>
        </p:nvSpPr>
        <p:spPr>
          <a:xfrm>
            <a:off x="3124200" y="6356350"/>
            <a:ext cx="2895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灯片编号占位符 5"/>
          <p:cNvSpPr>
            <a:spLocks noGrp="1"/>
          </p:cNvSpPr>
          <p:nvPr>
            <p:ph type="sldNum" sz="quarter" idx="4"/>
          </p:nvPr>
        </p:nvSpPr>
        <p:spPr>
          <a:xfrm>
            <a:off x="8215313" y="6421438"/>
            <a:ext cx="419100" cy="365125"/>
          </a:xfrm>
          <a:prstGeom prst="rect">
            <a:avLst/>
          </a:prstGeom>
        </p:spPr>
        <p:txBody>
          <a:bodyPr vert="horz" wrap="square" lIns="91440" tIns="45720" rIns="91440" bIns="45720" numCol="1" anchor="ctr" anchorCtr="0" compatLnSpc="1"/>
          <a:lstStyle>
            <a:lvl1pPr>
              <a:defRPr smtClean="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CD5AE26-7FB6-4AF1-8D2F-2BEEE14652A3}" type="slidenum">
              <a:rPr kumimoji="0" lang="zh-CN" altLang="en-US" sz="12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solidFill>
          <a:schemeClr val="bg1"/>
        </a:solidFill>
        <a:effectLst/>
      </p:bgPr>
    </p:bg>
    <p:spTree>
      <p:nvGrpSpPr>
        <p:cNvPr id="1" name=""/>
        <p:cNvGrpSpPr/>
        <p:nvPr/>
      </p:nvGrpSpPr>
      <p:grpSpPr>
        <a:xfrm>
          <a:off x="0" y="0"/>
          <a:ext cx="0" cy="0"/>
          <a:chOff x="0" y="0"/>
          <a:chExt cx="0" cy="0"/>
        </a:xfrm>
      </p:grpSpPr>
      <p:pic>
        <p:nvPicPr>
          <p:cNvPr id="11266" name="Picture 10" descr="C:\Users\vivianting\Desktop\未标题8.png"/>
          <p:cNvPicPr>
            <a:picLocks noChangeAspect="1"/>
          </p:cNvPicPr>
          <p:nvPr/>
        </p:nvPicPr>
        <p:blipFill>
          <a:blip r:embed="rId2"/>
          <a:srcRect l="4971" t="1717" r="74190" b="70428"/>
          <a:stretch>
            <a:fillRect/>
          </a:stretch>
        </p:blipFill>
        <p:spPr>
          <a:xfrm>
            <a:off x="7786688" y="5286375"/>
            <a:ext cx="1357312" cy="1571625"/>
          </a:xfrm>
          <a:prstGeom prst="rect">
            <a:avLst/>
          </a:prstGeom>
          <a:noFill/>
          <a:ln w="9525">
            <a:noFill/>
          </a:ln>
        </p:spPr>
      </p:pic>
      <p:cxnSp>
        <p:nvCxnSpPr>
          <p:cNvPr id="10" name="直接连接符 9"/>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1268" name="Picture 9"/>
          <p:cNvPicPr>
            <a:picLocks noChangeAspect="1"/>
          </p:cNvPicPr>
          <p:nvPr/>
        </p:nvPicPr>
        <p:blipFill>
          <a:blip r:embed="rId3"/>
          <a:srcRect l="10513" t="10342" r="12415" b="6898"/>
          <a:stretch>
            <a:fillRect/>
          </a:stretch>
        </p:blipFill>
        <p:spPr>
          <a:xfrm>
            <a:off x="7470775" y="52388"/>
            <a:ext cx="1379538" cy="1003300"/>
          </a:xfrm>
          <a:prstGeom prst="rect">
            <a:avLst/>
          </a:prstGeom>
          <a:noFill/>
          <a:ln w="12700">
            <a:noFill/>
          </a:ln>
        </p:spPr>
      </p:pic>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3"/>
          <p:cNvSpPr>
            <a:spLocks noGrp="1"/>
          </p:cNvSpPr>
          <p:nvPr>
            <p:ph type="dt" sz="half" idx="2"/>
          </p:nvPr>
        </p:nvSpPr>
        <p:spPr>
          <a:xfrm>
            <a:off x="457200" y="6356350"/>
            <a:ext cx="2133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页脚占位符 4"/>
          <p:cNvSpPr>
            <a:spLocks noGrp="1"/>
          </p:cNvSpPr>
          <p:nvPr>
            <p:ph type="ftr" sz="quarter" idx="3"/>
          </p:nvPr>
        </p:nvSpPr>
        <p:spPr>
          <a:xfrm>
            <a:off x="3124200" y="6356350"/>
            <a:ext cx="2895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灯片编号占位符 5"/>
          <p:cNvSpPr>
            <a:spLocks noGrp="1"/>
          </p:cNvSpPr>
          <p:nvPr>
            <p:ph type="sldNum" sz="quarter" idx="4"/>
          </p:nvPr>
        </p:nvSpPr>
        <p:spPr>
          <a:xfrm>
            <a:off x="8215313" y="6421438"/>
            <a:ext cx="419100" cy="365125"/>
          </a:xfrm>
          <a:prstGeom prst="rect">
            <a:avLst/>
          </a:prstGeom>
        </p:spPr>
        <p:txBody>
          <a:bodyPr vert="horz" wrap="square" lIns="91440" tIns="45720" rIns="91440" bIns="45720" numCol="1" anchor="ctr" anchorCtr="0" compatLnSpc="1"/>
          <a:lstStyle>
            <a:lvl1pPr>
              <a:defRPr smtClean="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74F3338-BA08-4739-B4D0-73C00BE2C9E3}" type="slidenum">
              <a:rPr kumimoji="0" lang="zh-CN" altLang="en-US" sz="12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8" name="灯片编号占位符 1"/>
          <p:cNvSpPr>
            <a:spLocks noGrp="1"/>
          </p:cNvSpPr>
          <p:nvPr>
            <p:ph type="sldNum" sz="quarter" idx="4"/>
          </p:nvPr>
        </p:nvSpPr>
        <p:spPr>
          <a:xfrm>
            <a:off x="8215313" y="6421438"/>
            <a:ext cx="419100" cy="3651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FD039F5-EB2F-4E36-9600-08359477A589}" type="slidenum">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115175" cy="511175"/>
          </a:xfr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000125"/>
            <a:ext cx="8229600" cy="51260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灯片编号占位符 3"/>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E0C2E6A-972D-432C-9BE6-86A48B8E2275}" type="slidenum">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标题 6"/>
          <p:cNvSpPr>
            <a:spLocks noGrp="1"/>
          </p:cNvSpPr>
          <p:nvPr>
            <p:ph type="title"/>
          </p:nvPr>
        </p:nvSpPr>
        <p:spPr>
          <a:xfrm>
            <a:off x="470850" y="274638"/>
            <a:ext cx="6000792" cy="511175"/>
          </a:xfrm>
        </p:spPr>
        <p:txBody>
          <a:bodyPr/>
          <a:lstStyle>
            <a:lvl1pPr algn="l">
              <a:defRPr/>
            </a:lvl1pPr>
          </a:lstStyle>
          <a:p>
            <a:r>
              <a:rPr lang="zh-CN" altLang="en-US" noProof="1" smtClean="0"/>
              <a:t>单击此处编辑母版标题样式</a:t>
            </a:r>
            <a:endParaRPr lang="zh-CN" altLang="en-US" noProof="1"/>
          </a:p>
        </p:txBody>
      </p:sp>
      <p:sp>
        <p:nvSpPr>
          <p:cNvPr id="2" name="灯片编号占位符 1"/>
          <p:cNvSpPr>
            <a:spLocks noGrp="1"/>
          </p:cNvSpPr>
          <p:nvPr>
            <p:ph type="sldNum" sz="quarter"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E0C2E6A-972D-432C-9BE6-86A48B8E2275}" type="slidenum">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pic>
        <p:nvPicPr>
          <p:cNvPr id="3074" name="Picture 10" descr="C:\Users\vivianting\Desktop\未标题8.png"/>
          <p:cNvPicPr>
            <a:picLocks noChangeAspect="1"/>
          </p:cNvPicPr>
          <p:nvPr/>
        </p:nvPicPr>
        <p:blipFill>
          <a:blip r:embed="rId2"/>
          <a:srcRect l="4971" t="1717" r="74190" b="70428"/>
          <a:stretch>
            <a:fillRect/>
          </a:stretch>
        </p:blipFill>
        <p:spPr>
          <a:xfrm>
            <a:off x="7786688" y="5286375"/>
            <a:ext cx="1357312" cy="1571625"/>
          </a:xfrm>
          <a:prstGeom prst="rect">
            <a:avLst/>
          </a:prstGeom>
          <a:noFill/>
          <a:ln w="9525">
            <a:noFill/>
          </a:ln>
        </p:spPr>
      </p:pic>
      <p:cxnSp>
        <p:nvCxnSpPr>
          <p:cNvPr id="10" name="直接连接符 9"/>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3076" name="Picture 9"/>
          <p:cNvPicPr>
            <a:picLocks noChangeAspect="1"/>
          </p:cNvPicPr>
          <p:nvPr/>
        </p:nvPicPr>
        <p:blipFill>
          <a:blip r:embed="rId3"/>
          <a:srcRect l="10513" t="10342" r="12415" b="6898"/>
          <a:stretch>
            <a:fillRect/>
          </a:stretch>
        </p:blipFill>
        <p:spPr>
          <a:xfrm>
            <a:off x="7470775" y="52388"/>
            <a:ext cx="1379538" cy="1003300"/>
          </a:xfrm>
          <a:prstGeom prst="rect">
            <a:avLst/>
          </a:prstGeom>
          <a:noFill/>
          <a:ln w="12700">
            <a:noFill/>
          </a:ln>
        </p:spPr>
      </p:pic>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2" name="日期占位符 3"/>
          <p:cNvSpPr>
            <a:spLocks noGrp="1"/>
          </p:cNvSpPr>
          <p:nvPr>
            <p:ph type="dt" sz="half" idx="2"/>
          </p:nvPr>
        </p:nvSpPr>
        <p:spPr>
          <a:xfrm>
            <a:off x="457200" y="6356350"/>
            <a:ext cx="2133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页脚占位符 4"/>
          <p:cNvSpPr>
            <a:spLocks noGrp="1"/>
          </p:cNvSpPr>
          <p:nvPr>
            <p:ph type="ftr" sz="quarter" idx="3"/>
          </p:nvPr>
        </p:nvSpPr>
        <p:spPr>
          <a:xfrm>
            <a:off x="3124200" y="6356350"/>
            <a:ext cx="2895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灯片编号占位符 5"/>
          <p:cNvSpPr>
            <a:spLocks noGrp="1"/>
          </p:cNvSpPr>
          <p:nvPr>
            <p:ph type="sldNum" sz="quarter" idx="4"/>
          </p:nvPr>
        </p:nvSpPr>
        <p:spPr>
          <a:xfrm>
            <a:off x="8215313" y="6421438"/>
            <a:ext cx="419100" cy="365125"/>
          </a:xfrm>
          <a:prstGeom prst="rect">
            <a:avLst/>
          </a:prstGeom>
        </p:spPr>
        <p:txBody>
          <a:bodyPr vert="horz" wrap="square" lIns="91440" tIns="45720" rIns="91440" bIns="45720" numCol="1" anchor="ctr" anchorCtr="0" compatLnSpc="1"/>
          <a:lstStyle>
            <a:lvl1pPr>
              <a:defRPr smtClean="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7427A07-BE59-451A-A328-EC0B56723D01}" type="slidenum">
              <a:rPr kumimoji="0" lang="zh-CN" altLang="en-US" sz="12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solidFill>
          <a:schemeClr val="bg1"/>
        </a:solidFill>
        <a:effectLst/>
      </p:bgPr>
    </p:bg>
    <p:spTree>
      <p:nvGrpSpPr>
        <p:cNvPr id="1" name=""/>
        <p:cNvGrpSpPr/>
        <p:nvPr/>
      </p:nvGrpSpPr>
      <p:grpSpPr>
        <a:xfrm>
          <a:off x="0" y="0"/>
          <a:ext cx="0" cy="0"/>
          <a:chOff x="0" y="0"/>
          <a:chExt cx="0" cy="0"/>
        </a:xfrm>
      </p:grpSpPr>
      <p:pic>
        <p:nvPicPr>
          <p:cNvPr id="4098" name="Picture 10" descr="C:\Users\vivianting\Desktop\未标题8.png"/>
          <p:cNvPicPr>
            <a:picLocks noChangeAspect="1"/>
          </p:cNvPicPr>
          <p:nvPr/>
        </p:nvPicPr>
        <p:blipFill>
          <a:blip r:embed="rId2"/>
          <a:srcRect l="4971" t="1717" r="74190" b="70428"/>
          <a:stretch>
            <a:fillRect/>
          </a:stretch>
        </p:blipFill>
        <p:spPr>
          <a:xfrm>
            <a:off x="7786688" y="5286375"/>
            <a:ext cx="1357312" cy="1571625"/>
          </a:xfrm>
          <a:prstGeom prst="rect">
            <a:avLst/>
          </a:prstGeom>
          <a:noFill/>
          <a:ln w="9525">
            <a:noFill/>
          </a:ln>
        </p:spPr>
      </p:pic>
      <p:cxnSp>
        <p:nvCxnSpPr>
          <p:cNvPr id="10" name="直接连接符 9"/>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4100" name="Picture 9"/>
          <p:cNvPicPr>
            <a:picLocks noChangeAspect="1"/>
          </p:cNvPicPr>
          <p:nvPr/>
        </p:nvPicPr>
        <p:blipFill>
          <a:blip r:embed="rId3"/>
          <a:srcRect l="10513" t="10342" r="12415" b="6898"/>
          <a:stretch>
            <a:fillRect/>
          </a:stretch>
        </p:blipFill>
        <p:spPr>
          <a:xfrm>
            <a:off x="7470775" y="52388"/>
            <a:ext cx="1379538" cy="1003300"/>
          </a:xfrm>
          <a:prstGeom prst="rect">
            <a:avLst/>
          </a:prstGeom>
          <a:noFill/>
          <a:ln w="12700">
            <a:noFill/>
          </a:ln>
        </p:spPr>
      </p:pic>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4"/>
          <p:cNvSpPr>
            <a:spLocks noGrp="1"/>
          </p:cNvSpPr>
          <p:nvPr>
            <p:ph type="dt" sz="half" idx="12"/>
          </p:nvPr>
        </p:nvSpPr>
        <p:spPr>
          <a:xfrm>
            <a:off x="457200" y="6356350"/>
            <a:ext cx="2133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页脚占位符 5"/>
          <p:cNvSpPr>
            <a:spLocks noGrp="1"/>
          </p:cNvSpPr>
          <p:nvPr>
            <p:ph type="ftr" sz="quarter" idx="3"/>
          </p:nvPr>
        </p:nvSpPr>
        <p:spPr>
          <a:xfrm>
            <a:off x="3124200" y="6356350"/>
            <a:ext cx="2895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灯片编号占位符 6"/>
          <p:cNvSpPr>
            <a:spLocks noGrp="1"/>
          </p:cNvSpPr>
          <p:nvPr>
            <p:ph type="sldNum" sz="quarter" idx="4"/>
          </p:nvPr>
        </p:nvSpPr>
        <p:spPr>
          <a:xfrm>
            <a:off x="8215313" y="6421438"/>
            <a:ext cx="419100" cy="365125"/>
          </a:xfrm>
          <a:prstGeom prst="rect">
            <a:avLst/>
          </a:prstGeom>
        </p:spPr>
        <p:txBody>
          <a:bodyPr vert="horz" wrap="square" lIns="91440" tIns="45720" rIns="91440" bIns="45720" numCol="1" anchor="ctr" anchorCtr="0" compatLnSpc="1"/>
          <a:lstStyle>
            <a:lvl1pPr>
              <a:defRPr smtClean="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4D22558-42AD-4A57-B5DE-ECC9F79B601B}" type="slidenum">
              <a:rPr kumimoji="0" lang="zh-CN" altLang="en-US" sz="12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solidFill>
          <a:schemeClr val="bg1"/>
        </a:solidFill>
        <a:effectLst/>
      </p:bgPr>
    </p:bg>
    <p:spTree>
      <p:nvGrpSpPr>
        <p:cNvPr id="1" name=""/>
        <p:cNvGrpSpPr/>
        <p:nvPr/>
      </p:nvGrpSpPr>
      <p:grpSpPr>
        <a:xfrm>
          <a:off x="0" y="0"/>
          <a:ext cx="0" cy="0"/>
          <a:chOff x="0" y="0"/>
          <a:chExt cx="0" cy="0"/>
        </a:xfrm>
      </p:grpSpPr>
      <p:pic>
        <p:nvPicPr>
          <p:cNvPr id="5122" name="Picture 10" descr="C:\Users\vivianting\Desktop\未标题8.png"/>
          <p:cNvPicPr>
            <a:picLocks noChangeAspect="1"/>
          </p:cNvPicPr>
          <p:nvPr/>
        </p:nvPicPr>
        <p:blipFill>
          <a:blip r:embed="rId2"/>
          <a:srcRect l="4971" t="1717" r="74190" b="70428"/>
          <a:stretch>
            <a:fillRect/>
          </a:stretch>
        </p:blipFill>
        <p:spPr>
          <a:xfrm>
            <a:off x="7786688" y="5286375"/>
            <a:ext cx="1357312" cy="1571625"/>
          </a:xfrm>
          <a:prstGeom prst="rect">
            <a:avLst/>
          </a:prstGeom>
          <a:noFill/>
          <a:ln w="9525">
            <a:noFill/>
          </a:ln>
        </p:spPr>
      </p:pic>
      <p:cxnSp>
        <p:nvCxnSpPr>
          <p:cNvPr id="10" name="直接连接符 9"/>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5124" name="Picture 9"/>
          <p:cNvPicPr>
            <a:picLocks noChangeAspect="1"/>
          </p:cNvPicPr>
          <p:nvPr/>
        </p:nvPicPr>
        <p:blipFill>
          <a:blip r:embed="rId3"/>
          <a:srcRect l="10513" t="10342" r="12415" b="6898"/>
          <a:stretch>
            <a:fillRect/>
          </a:stretch>
        </p:blipFill>
        <p:spPr>
          <a:xfrm>
            <a:off x="7470775" y="52388"/>
            <a:ext cx="1379538" cy="1003300"/>
          </a:xfrm>
          <a:prstGeom prst="rect">
            <a:avLst/>
          </a:prstGeom>
          <a:noFill/>
          <a:ln w="12700">
            <a:noFill/>
          </a:ln>
        </p:spPr>
      </p:pic>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2" name="日期占位符 6"/>
          <p:cNvSpPr>
            <a:spLocks noGrp="1"/>
          </p:cNvSpPr>
          <p:nvPr>
            <p:ph type="dt" sz="half" idx="12"/>
          </p:nvPr>
        </p:nvSpPr>
        <p:spPr>
          <a:xfrm>
            <a:off x="457200" y="6356350"/>
            <a:ext cx="2133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页脚占位符 7"/>
          <p:cNvSpPr>
            <a:spLocks noGrp="1"/>
          </p:cNvSpPr>
          <p:nvPr>
            <p:ph type="ftr" sz="quarter" idx="13"/>
          </p:nvPr>
        </p:nvSpPr>
        <p:spPr>
          <a:xfrm>
            <a:off x="3124200" y="6356350"/>
            <a:ext cx="2895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灯片编号占位符 8"/>
          <p:cNvSpPr>
            <a:spLocks noGrp="1"/>
          </p:cNvSpPr>
          <p:nvPr>
            <p:ph type="sldNum" sz="quarter" idx="14"/>
          </p:nvPr>
        </p:nvSpPr>
        <p:spPr>
          <a:xfrm>
            <a:off x="8215313" y="6421438"/>
            <a:ext cx="419100" cy="365125"/>
          </a:xfrm>
          <a:prstGeom prst="rect">
            <a:avLst/>
          </a:prstGeom>
        </p:spPr>
        <p:txBody>
          <a:bodyPr vert="horz" wrap="square" lIns="91440" tIns="45720" rIns="91440" bIns="45720" numCol="1" anchor="ctr" anchorCtr="0" compatLnSpc="1"/>
          <a:lstStyle>
            <a:lvl1pPr>
              <a:defRPr smtClean="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78B726E-6093-4E53-A6AB-086E6D0C506F}" type="slidenum">
              <a:rPr kumimoji="0" lang="zh-CN" altLang="en-US" sz="12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solidFill>
          <a:schemeClr val="bg1"/>
        </a:solidFill>
        <a:effectLst/>
      </p:bgPr>
    </p:bg>
    <p:spTree>
      <p:nvGrpSpPr>
        <p:cNvPr id="1" name=""/>
        <p:cNvGrpSpPr/>
        <p:nvPr/>
      </p:nvGrpSpPr>
      <p:grpSpPr>
        <a:xfrm>
          <a:off x="0" y="0"/>
          <a:ext cx="0" cy="0"/>
          <a:chOff x="0" y="0"/>
          <a:chExt cx="0" cy="0"/>
        </a:xfrm>
      </p:grpSpPr>
      <p:pic>
        <p:nvPicPr>
          <p:cNvPr id="6146" name="Picture 10" descr="C:\Users\vivianting\Desktop\未标题8.png"/>
          <p:cNvPicPr>
            <a:picLocks noChangeAspect="1"/>
          </p:cNvPicPr>
          <p:nvPr/>
        </p:nvPicPr>
        <p:blipFill>
          <a:blip r:embed="rId2"/>
          <a:srcRect l="4971" t="1717" r="74190" b="70428"/>
          <a:stretch>
            <a:fillRect/>
          </a:stretch>
        </p:blipFill>
        <p:spPr>
          <a:xfrm>
            <a:off x="7786688" y="5286375"/>
            <a:ext cx="1357312" cy="1571625"/>
          </a:xfrm>
          <a:prstGeom prst="rect">
            <a:avLst/>
          </a:prstGeom>
          <a:noFill/>
          <a:ln w="9525">
            <a:noFill/>
          </a:ln>
        </p:spPr>
      </p:pic>
      <p:cxnSp>
        <p:nvCxnSpPr>
          <p:cNvPr id="10" name="直接连接符 9"/>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148" name="Picture 9"/>
          <p:cNvPicPr>
            <a:picLocks noChangeAspect="1"/>
          </p:cNvPicPr>
          <p:nvPr/>
        </p:nvPicPr>
        <p:blipFill>
          <a:blip r:embed="rId3"/>
          <a:srcRect l="10513" t="10342" r="12415" b="6898"/>
          <a:stretch>
            <a:fillRect/>
          </a:stretch>
        </p:blipFill>
        <p:spPr>
          <a:xfrm>
            <a:off x="7470775" y="52388"/>
            <a:ext cx="1379538" cy="1003300"/>
          </a:xfrm>
          <a:prstGeom prst="rect">
            <a:avLst/>
          </a:prstGeom>
          <a:noFill/>
          <a:ln w="12700">
            <a:noFill/>
          </a:ln>
        </p:spPr>
      </p:pic>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12" name="日期占位符 2"/>
          <p:cNvSpPr>
            <a:spLocks noGrp="1"/>
          </p:cNvSpPr>
          <p:nvPr>
            <p:ph type="dt" sz="half" idx="2"/>
          </p:nvPr>
        </p:nvSpPr>
        <p:spPr>
          <a:xfrm>
            <a:off x="457200" y="6356350"/>
            <a:ext cx="2133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页脚占位符 3"/>
          <p:cNvSpPr>
            <a:spLocks noGrp="1"/>
          </p:cNvSpPr>
          <p:nvPr>
            <p:ph type="ftr" sz="quarter" idx="3"/>
          </p:nvPr>
        </p:nvSpPr>
        <p:spPr>
          <a:xfrm>
            <a:off x="3124200" y="6356350"/>
            <a:ext cx="2895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灯片编号占位符 4"/>
          <p:cNvSpPr>
            <a:spLocks noGrp="1"/>
          </p:cNvSpPr>
          <p:nvPr>
            <p:ph type="sldNum" sz="quarter" idx="4"/>
          </p:nvPr>
        </p:nvSpPr>
        <p:spPr>
          <a:xfrm>
            <a:off x="8215313" y="6421438"/>
            <a:ext cx="419100" cy="365125"/>
          </a:xfrm>
          <a:prstGeom prst="rect">
            <a:avLst/>
          </a:prstGeom>
        </p:spPr>
        <p:txBody>
          <a:bodyPr vert="horz" wrap="square" lIns="91440" tIns="45720" rIns="91440" bIns="45720" numCol="1" anchor="ctr" anchorCtr="0" compatLnSpc="1"/>
          <a:lstStyle>
            <a:lvl1pPr>
              <a:defRPr smtClean="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7A45455-5F39-47CA-A8FE-C2933FCD0837}" type="slidenum">
              <a:rPr kumimoji="0" lang="zh-CN" altLang="en-US" sz="12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pic>
        <p:nvPicPr>
          <p:cNvPr id="7170" name="Picture 10" descr="C:\Users\vivianting\Desktop\未标题8.png"/>
          <p:cNvPicPr>
            <a:picLocks noChangeAspect="1"/>
          </p:cNvPicPr>
          <p:nvPr/>
        </p:nvPicPr>
        <p:blipFill>
          <a:blip r:embed="rId2"/>
          <a:srcRect l="4971" t="1717" r="74190" b="70428"/>
          <a:stretch>
            <a:fillRect/>
          </a:stretch>
        </p:blipFill>
        <p:spPr>
          <a:xfrm>
            <a:off x="7786688" y="5286375"/>
            <a:ext cx="1357312" cy="1571625"/>
          </a:xfrm>
          <a:prstGeom prst="rect">
            <a:avLst/>
          </a:prstGeom>
          <a:noFill/>
          <a:ln w="9525">
            <a:noFill/>
          </a:ln>
        </p:spPr>
      </p:pic>
      <p:cxnSp>
        <p:nvCxnSpPr>
          <p:cNvPr id="10" name="直接连接符 9"/>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7172" name="Picture 9"/>
          <p:cNvPicPr>
            <a:picLocks noChangeAspect="1"/>
          </p:cNvPicPr>
          <p:nvPr/>
        </p:nvPicPr>
        <p:blipFill>
          <a:blip r:embed="rId3"/>
          <a:srcRect l="10513" t="10342" r="12415" b="6898"/>
          <a:stretch>
            <a:fillRect/>
          </a:stretch>
        </p:blipFill>
        <p:spPr>
          <a:xfrm>
            <a:off x="7470775" y="52388"/>
            <a:ext cx="1379538" cy="1003300"/>
          </a:xfrm>
          <a:prstGeom prst="rect">
            <a:avLst/>
          </a:prstGeom>
          <a:noFill/>
          <a:ln w="12700">
            <a:noFill/>
          </a:ln>
        </p:spPr>
      </p:pic>
      <p:sp>
        <p:nvSpPr>
          <p:cNvPr id="12" name="日期占位符 1"/>
          <p:cNvSpPr>
            <a:spLocks noGrp="1"/>
          </p:cNvSpPr>
          <p:nvPr>
            <p:ph type="dt" sz="half" idx="2"/>
          </p:nvPr>
        </p:nvSpPr>
        <p:spPr>
          <a:xfrm>
            <a:off x="457200" y="6356350"/>
            <a:ext cx="2133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页脚占位符 2"/>
          <p:cNvSpPr>
            <a:spLocks noGrp="1"/>
          </p:cNvSpPr>
          <p:nvPr>
            <p:ph type="ftr" sz="quarter" idx="3"/>
          </p:nvPr>
        </p:nvSpPr>
        <p:spPr>
          <a:xfrm>
            <a:off x="3124200" y="6356350"/>
            <a:ext cx="2895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灯片编号占位符 3"/>
          <p:cNvSpPr>
            <a:spLocks noGrp="1"/>
          </p:cNvSpPr>
          <p:nvPr>
            <p:ph type="sldNum" sz="quarter" idx="4"/>
          </p:nvPr>
        </p:nvSpPr>
        <p:spPr>
          <a:xfrm>
            <a:off x="8215313" y="6421438"/>
            <a:ext cx="419100" cy="365125"/>
          </a:xfrm>
          <a:prstGeom prst="rect">
            <a:avLst/>
          </a:prstGeom>
        </p:spPr>
        <p:txBody>
          <a:bodyPr vert="horz" wrap="square" lIns="91440" tIns="45720" rIns="91440" bIns="45720" numCol="1" anchor="ctr" anchorCtr="0" compatLnSpc="1"/>
          <a:lstStyle>
            <a:lvl1pPr>
              <a:defRPr smtClean="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98B6F66-EDE2-465C-A7C3-259D63D68A0A}" type="slidenum">
              <a:rPr kumimoji="0" lang="zh-CN" altLang="en-US" sz="12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solidFill>
          <a:schemeClr val="bg1"/>
        </a:solidFill>
        <a:effectLst/>
      </p:bgPr>
    </p:bg>
    <p:spTree>
      <p:nvGrpSpPr>
        <p:cNvPr id="1" name=""/>
        <p:cNvGrpSpPr/>
        <p:nvPr/>
      </p:nvGrpSpPr>
      <p:grpSpPr>
        <a:xfrm>
          <a:off x="0" y="0"/>
          <a:ext cx="0" cy="0"/>
          <a:chOff x="0" y="0"/>
          <a:chExt cx="0" cy="0"/>
        </a:xfrm>
      </p:grpSpPr>
      <p:pic>
        <p:nvPicPr>
          <p:cNvPr id="8194" name="Picture 10" descr="C:\Users\vivianting\Desktop\未标题8.png"/>
          <p:cNvPicPr>
            <a:picLocks noChangeAspect="1"/>
          </p:cNvPicPr>
          <p:nvPr/>
        </p:nvPicPr>
        <p:blipFill>
          <a:blip r:embed="rId2"/>
          <a:srcRect l="4971" t="1717" r="74190" b="70428"/>
          <a:stretch>
            <a:fillRect/>
          </a:stretch>
        </p:blipFill>
        <p:spPr>
          <a:xfrm>
            <a:off x="7786688" y="5286375"/>
            <a:ext cx="1357312" cy="1571625"/>
          </a:xfrm>
          <a:prstGeom prst="rect">
            <a:avLst/>
          </a:prstGeom>
          <a:noFill/>
          <a:ln w="9525">
            <a:noFill/>
          </a:ln>
        </p:spPr>
      </p:pic>
      <p:cxnSp>
        <p:nvCxnSpPr>
          <p:cNvPr id="10" name="直接连接符 9"/>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8196" name="Picture 9"/>
          <p:cNvPicPr>
            <a:picLocks noChangeAspect="1"/>
          </p:cNvPicPr>
          <p:nvPr/>
        </p:nvPicPr>
        <p:blipFill>
          <a:blip r:embed="rId3"/>
          <a:srcRect l="10513" t="10342" r="12415" b="6898"/>
          <a:stretch>
            <a:fillRect/>
          </a:stretch>
        </p:blipFill>
        <p:spPr>
          <a:xfrm>
            <a:off x="7470775" y="52388"/>
            <a:ext cx="1379538" cy="1003300"/>
          </a:xfrm>
          <a:prstGeom prst="rect">
            <a:avLst/>
          </a:prstGeom>
          <a:noFill/>
          <a:ln w="12700">
            <a:noFill/>
          </a:ln>
        </p:spPr>
      </p:pic>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12" name="日期占位符 4"/>
          <p:cNvSpPr>
            <a:spLocks noGrp="1"/>
          </p:cNvSpPr>
          <p:nvPr>
            <p:ph type="dt" sz="half" idx="12"/>
          </p:nvPr>
        </p:nvSpPr>
        <p:spPr>
          <a:xfrm>
            <a:off x="457200" y="6356350"/>
            <a:ext cx="2133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页脚占位符 5"/>
          <p:cNvSpPr>
            <a:spLocks noGrp="1"/>
          </p:cNvSpPr>
          <p:nvPr>
            <p:ph type="ftr" sz="quarter" idx="3"/>
          </p:nvPr>
        </p:nvSpPr>
        <p:spPr>
          <a:xfrm>
            <a:off x="3124200" y="6356350"/>
            <a:ext cx="2895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灯片编号占位符 6"/>
          <p:cNvSpPr>
            <a:spLocks noGrp="1"/>
          </p:cNvSpPr>
          <p:nvPr>
            <p:ph type="sldNum" sz="quarter" idx="4"/>
          </p:nvPr>
        </p:nvSpPr>
        <p:spPr>
          <a:xfrm>
            <a:off x="8215313" y="6421438"/>
            <a:ext cx="419100" cy="365125"/>
          </a:xfrm>
          <a:prstGeom prst="rect">
            <a:avLst/>
          </a:prstGeom>
        </p:spPr>
        <p:txBody>
          <a:bodyPr vert="horz" wrap="square" lIns="91440" tIns="45720" rIns="91440" bIns="45720" numCol="1" anchor="ctr" anchorCtr="0" compatLnSpc="1"/>
          <a:lstStyle>
            <a:lvl1pPr>
              <a:defRPr smtClean="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4C119F0-593A-4E1C-A9B4-CC695632A1DC}" type="slidenum">
              <a:rPr kumimoji="0" lang="zh-CN" altLang="en-US" sz="12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chemeClr val="bg1"/>
        </a:solidFill>
        <a:effectLst/>
      </p:bgPr>
    </p:bg>
    <p:spTree>
      <p:nvGrpSpPr>
        <p:cNvPr id="1" name=""/>
        <p:cNvGrpSpPr/>
        <p:nvPr/>
      </p:nvGrpSpPr>
      <p:grpSpPr>
        <a:xfrm>
          <a:off x="0" y="0"/>
          <a:ext cx="0" cy="0"/>
          <a:chOff x="0" y="0"/>
          <a:chExt cx="0" cy="0"/>
        </a:xfrm>
      </p:grpSpPr>
      <p:pic>
        <p:nvPicPr>
          <p:cNvPr id="9218" name="Picture 10" descr="C:\Users\vivianting\Desktop\未标题8.png"/>
          <p:cNvPicPr>
            <a:picLocks noChangeAspect="1"/>
          </p:cNvPicPr>
          <p:nvPr/>
        </p:nvPicPr>
        <p:blipFill>
          <a:blip r:embed="rId2"/>
          <a:srcRect l="4971" t="1717" r="74190" b="70428"/>
          <a:stretch>
            <a:fillRect/>
          </a:stretch>
        </p:blipFill>
        <p:spPr>
          <a:xfrm>
            <a:off x="7786688" y="5286375"/>
            <a:ext cx="1357312" cy="1571625"/>
          </a:xfrm>
          <a:prstGeom prst="rect">
            <a:avLst/>
          </a:prstGeom>
          <a:noFill/>
          <a:ln w="9525">
            <a:noFill/>
          </a:ln>
        </p:spPr>
      </p:pic>
      <p:cxnSp>
        <p:nvCxnSpPr>
          <p:cNvPr id="10" name="直接连接符 9"/>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9220" name="Picture 9"/>
          <p:cNvPicPr>
            <a:picLocks noChangeAspect="1"/>
          </p:cNvPicPr>
          <p:nvPr/>
        </p:nvPicPr>
        <p:blipFill>
          <a:blip r:embed="rId3"/>
          <a:srcRect l="10513" t="10342" r="12415" b="6898"/>
          <a:stretch>
            <a:fillRect/>
          </a:stretch>
        </p:blipFill>
        <p:spPr>
          <a:xfrm>
            <a:off x="7470775" y="52388"/>
            <a:ext cx="1379538" cy="1003300"/>
          </a:xfrm>
          <a:prstGeom prst="rect">
            <a:avLst/>
          </a:prstGeom>
          <a:noFill/>
          <a:ln w="12700">
            <a:noFill/>
          </a:ln>
        </p:spPr>
      </p:pic>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单击图标添加图片</a:t>
            </a:r>
            <a:endParaRPr kumimoji="0" lang="zh-CN" altLang="en-US" sz="3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12" name="日期占位符 4"/>
          <p:cNvSpPr>
            <a:spLocks noGrp="1"/>
          </p:cNvSpPr>
          <p:nvPr>
            <p:ph type="dt" sz="half" idx="12"/>
          </p:nvPr>
        </p:nvSpPr>
        <p:spPr>
          <a:xfrm>
            <a:off x="457200" y="6356350"/>
            <a:ext cx="2133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页脚占位符 5"/>
          <p:cNvSpPr>
            <a:spLocks noGrp="1"/>
          </p:cNvSpPr>
          <p:nvPr>
            <p:ph type="ftr" sz="quarter" idx="3"/>
          </p:nvPr>
        </p:nvSpPr>
        <p:spPr>
          <a:xfrm>
            <a:off x="3124200" y="6356350"/>
            <a:ext cx="2895600" cy="365125"/>
          </a:xfrm>
          <a:prstGeom prst="rect">
            <a:avLst/>
          </a:prstGeom>
        </p:spPr>
        <p:txBody>
          <a:bodyPr/>
          <a:lstStyle>
            <a:lvl1pPr eaLnBrk="1" fontAlgn="auto" hangingPunct="1">
              <a:spcBef>
                <a:spcPts val="0"/>
              </a:spcBef>
              <a:spcAft>
                <a:spcPts val="0"/>
              </a:spcAft>
              <a:buFontTx/>
              <a:buNone/>
              <a:defRPr>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灯片编号占位符 6"/>
          <p:cNvSpPr>
            <a:spLocks noGrp="1"/>
          </p:cNvSpPr>
          <p:nvPr>
            <p:ph type="sldNum" sz="quarter" idx="4"/>
          </p:nvPr>
        </p:nvSpPr>
        <p:spPr>
          <a:xfrm>
            <a:off x="8215313" y="6421438"/>
            <a:ext cx="419100" cy="365125"/>
          </a:xfrm>
          <a:prstGeom prst="rect">
            <a:avLst/>
          </a:prstGeom>
        </p:spPr>
        <p:txBody>
          <a:bodyPr vert="horz" wrap="square" lIns="91440" tIns="45720" rIns="91440" bIns="45720" numCol="1" anchor="ctr" anchorCtr="0" compatLnSpc="1"/>
          <a:lstStyle>
            <a:lvl1pPr>
              <a:defRPr smtClean="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CCF0705-E9C9-4CC4-A57C-AF0885C8FECC}" type="slidenum">
              <a:rPr kumimoji="0" lang="zh-CN" altLang="en-US" sz="12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1"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10" descr="C:\Users\vivianting\Desktop\未标题8.png"/>
          <p:cNvPicPr>
            <a:picLocks noChangeAspect="1"/>
          </p:cNvPicPr>
          <p:nvPr/>
        </p:nvPicPr>
        <p:blipFill>
          <a:blip r:embed="rId14"/>
          <a:srcRect l="4971" t="1717" r="74190" b="70428"/>
          <a:stretch>
            <a:fillRect/>
          </a:stretch>
        </p:blipFill>
        <p:spPr>
          <a:xfrm>
            <a:off x="7786688" y="5286375"/>
            <a:ext cx="1357312" cy="1571625"/>
          </a:xfrm>
          <a:prstGeom prst="rect">
            <a:avLst/>
          </a:prstGeom>
          <a:noFill/>
          <a:ln w="9525">
            <a:noFill/>
          </a:ln>
        </p:spPr>
      </p:pic>
      <p:sp>
        <p:nvSpPr>
          <p:cNvPr id="1027" name="标题占位符 1"/>
          <p:cNvSpPr>
            <a:spLocks noGrp="1"/>
          </p:cNvSpPr>
          <p:nvPr>
            <p:ph type="title"/>
          </p:nvPr>
        </p:nvSpPr>
        <p:spPr>
          <a:xfrm>
            <a:off x="457200" y="274638"/>
            <a:ext cx="7115175" cy="511175"/>
          </a:xfrm>
          <a:prstGeom prst="rect">
            <a:avLst/>
          </a:prstGeom>
          <a:noFill/>
          <a:ln w="9525">
            <a:noFill/>
          </a:ln>
        </p:spPr>
        <p:txBody>
          <a:bodyPr anchor="ctr"/>
          <a:p>
            <a:pPr lvl="0"/>
            <a:r>
              <a:rPr lang="zh-CN" altLang="en-US" dirty="0"/>
              <a:t>单击此处编辑母版标题样式</a:t>
            </a:r>
            <a:endParaRPr lang="zh-CN" altLang="en-US" dirty="0"/>
          </a:p>
        </p:txBody>
      </p:sp>
      <p:sp>
        <p:nvSpPr>
          <p:cNvPr id="1028" name="文本占位符 2"/>
          <p:cNvSpPr>
            <a:spLocks noGrp="1"/>
          </p:cNvSpPr>
          <p:nvPr>
            <p:ph type="body"/>
          </p:nvPr>
        </p:nvSpPr>
        <p:spPr>
          <a:xfrm>
            <a:off x="457200" y="1000125"/>
            <a:ext cx="8229600" cy="51260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灯片编号占位符 5"/>
          <p:cNvSpPr>
            <a:spLocks noGrp="1"/>
          </p:cNvSpPr>
          <p:nvPr>
            <p:ph type="sldNum" sz="quarter" idx="4"/>
          </p:nvPr>
        </p:nvSpPr>
        <p:spPr>
          <a:xfrm>
            <a:off x="8215313" y="6421438"/>
            <a:ext cx="419100" cy="365125"/>
          </a:xfrm>
          <a:prstGeom prst="rect">
            <a:avLst/>
          </a:prstGeom>
        </p:spPr>
        <p:txBody>
          <a:bodyPr vert="horz" wrap="square" lIns="91440" tIns="45720" rIns="91440" bIns="45720" numCol="1" anchor="ctr" anchorCtr="0" compatLnSpc="1"/>
          <a:lstStyle>
            <a:lvl1pPr algn="r" eaLnBrk="1" hangingPunct="1">
              <a:buFont typeface="Arial" panose="020B0604020202020204" pitchFamily="34" charset="0"/>
              <a:buNone/>
              <a:defRPr sz="1200" b="1" smtClean="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E0C2E6A-972D-432C-9BE6-86A48B8E2275}" type="slidenum">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cxnSp>
        <p:nvCxnSpPr>
          <p:cNvPr id="9" name="直接连接符 8"/>
          <p:cNvCxnSpPr/>
          <p:nvPr/>
        </p:nvCxnSpPr>
        <p:spPr bwMode="auto">
          <a:xfrm>
            <a:off x="0" y="955675"/>
            <a:ext cx="9144000" cy="0"/>
          </a:xfrm>
          <a:prstGeom prst="line">
            <a:avLst/>
          </a:prstGeom>
          <a:ln w="19050">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031" name="Picture 9"/>
          <p:cNvPicPr>
            <a:picLocks noChangeAspect="1"/>
          </p:cNvPicPr>
          <p:nvPr/>
        </p:nvPicPr>
        <p:blipFill>
          <a:blip r:embed="rId15"/>
          <a:srcRect l="10513" t="10342" r="12415" b="6898"/>
          <a:stretch>
            <a:fillRect/>
          </a:stretch>
        </p:blipFill>
        <p:spPr>
          <a:xfrm>
            <a:off x="7470775" y="52388"/>
            <a:ext cx="1379538" cy="1003300"/>
          </a:xfrm>
          <a:prstGeom prst="rect">
            <a:avLst/>
          </a:prstGeom>
          <a:noFill/>
          <a:ln w="12700">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spcBef>
          <a:spcPct val="0"/>
        </a:spcBef>
        <a:spcAft>
          <a:spcPct val="0"/>
        </a:spcAft>
        <a:defRPr sz="3600" b="1" kern="1200">
          <a:solidFill>
            <a:schemeClr val="tx1"/>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3600" b="1">
          <a:solidFill>
            <a:schemeClr val="tx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3600" b="1">
          <a:solidFill>
            <a:schemeClr val="tx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3600" b="1">
          <a:solidFill>
            <a:schemeClr val="tx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3600" b="1">
          <a:solidFill>
            <a:schemeClr val="tx1"/>
          </a:solidFill>
          <a:latin typeface="微软雅黑" panose="020B0503020204020204" pitchFamily="34" charset="-122"/>
          <a:ea typeface="微软雅黑" panose="020B0503020204020204" pitchFamily="34" charset="-122"/>
        </a:defRPr>
      </a:lvl5pPr>
      <a:lvl6pPr marL="457200" algn="ctr" rtl="0" eaLnBrk="1" fontAlgn="base" hangingPunct="1">
        <a:spcBef>
          <a:spcPct val="0"/>
        </a:spcBef>
        <a:spcAft>
          <a:spcPct val="0"/>
        </a:spcAft>
        <a:defRPr sz="3600">
          <a:solidFill>
            <a:schemeClr val="tx1"/>
          </a:solidFill>
          <a:latin typeface="微软雅黑" panose="020B0503020204020204" pitchFamily="34" charset="-122"/>
          <a:ea typeface="微软雅黑" panose="020B0503020204020204" pitchFamily="34" charset="-122"/>
        </a:defRPr>
      </a:lvl6pPr>
      <a:lvl7pPr marL="914400" algn="ctr" rtl="0" eaLnBrk="1" fontAlgn="base" hangingPunct="1">
        <a:spcBef>
          <a:spcPct val="0"/>
        </a:spcBef>
        <a:spcAft>
          <a:spcPct val="0"/>
        </a:spcAft>
        <a:defRPr sz="3600">
          <a:solidFill>
            <a:schemeClr val="tx1"/>
          </a:solidFill>
          <a:latin typeface="微软雅黑" panose="020B0503020204020204" pitchFamily="34" charset="-122"/>
          <a:ea typeface="微软雅黑" panose="020B0503020204020204" pitchFamily="34" charset="-122"/>
        </a:defRPr>
      </a:lvl7pPr>
      <a:lvl8pPr marL="1371600" algn="ctr" rtl="0" eaLnBrk="1" fontAlgn="base" hangingPunct="1">
        <a:spcBef>
          <a:spcPct val="0"/>
        </a:spcBef>
        <a:spcAft>
          <a:spcPct val="0"/>
        </a:spcAft>
        <a:defRPr sz="3600">
          <a:solidFill>
            <a:schemeClr val="tx1"/>
          </a:solidFill>
          <a:latin typeface="微软雅黑" panose="020B0503020204020204" pitchFamily="34" charset="-122"/>
          <a:ea typeface="微软雅黑" panose="020B0503020204020204" pitchFamily="34" charset="-122"/>
        </a:defRPr>
      </a:lvl8pPr>
      <a:lvl9pPr marL="1828800" algn="ctr" rtl="0" eaLnBrk="1" fontAlgn="base" hangingPunct="1">
        <a:spcBef>
          <a:spcPct val="0"/>
        </a:spcBef>
        <a:spcAft>
          <a:spcPct val="0"/>
        </a:spcAft>
        <a:defRPr sz="3600">
          <a:solidFill>
            <a:schemeClr val="tx1"/>
          </a:solidFill>
          <a:latin typeface="微软雅黑" panose="020B0503020204020204" pitchFamily="34" charset="-122"/>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hyperlink" Target="http://ipass.uni-ca.com.cn:7007/selfservice/certr/buyipass.jsp?t=7"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hyperlink" Target="http://down.uni-ca.com.cn:11088/www/upload/cnssetup-iPASSHelper.exe" TargetMode="External"/><Relationship Id="rId1" Type="http://schemas.openxmlformats.org/officeDocument/2006/relationships/hyperlink" Target="http://ahzjcert.uni-ca.com.cn:7009&#33258;&#26381;&#21153;&#32593;&#31449;&#39318;&#39029;&#28857;&#20987;&#23458;&#25143;&#31471;&#25511;&#20214;"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 Target="slide17.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down.uni-ca.com.cn:11088/www/upload/cnssetup-iPASSHelper.exe" TargetMode="Externa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hyperlink" Target="http://ahzjcert.uni-ca.com.cn:7009/"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9.png"/><Relationship Id="rId1" Type="http://schemas.openxmlformats.org/officeDocument/2006/relationships/image" Target="../media/image48.pn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slideLayout" Target="../slideLayouts/slideLayout2.xml"/><Relationship Id="rId10" Type="http://schemas.microsoft.com/office/2007/relationships/diagramDrawing" Target="../diagrams/drawing2.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7.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hyperlink" Target="http://ipass.uni-ca.com.cn:7007/selfservice/certr/buyipass.jsp?t=7" TargetMode="External"/><Relationship Id="rId1"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hyperlink" Target="http://ahzjcert.uni-ca.com.cn:7009/"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1"/>
          </p:cNvSpPr>
          <p:nvPr>
            <p:ph type="ctrTitle"/>
          </p:nvPr>
        </p:nvSpPr>
        <p:spPr>
          <a:xfrm>
            <a:off x="685800" y="2693988"/>
            <a:ext cx="8134350" cy="1470025"/>
          </a:xfrm>
          <a:ln/>
        </p:spPr>
        <p:txBody>
          <a:bodyPr vert="horz" wrap="square" lIns="91440" tIns="45720" rIns="91440" bIns="45720" anchor="ctr"/>
          <a:p>
            <a:pPr algn="ctr" eaLnBrk="1" hangingPunct="1">
              <a:buClrTx/>
              <a:buSzTx/>
              <a:buFontTx/>
            </a:pPr>
            <a:r>
              <a:rPr lang="zh-CN" altLang="en-US" sz="4800" kern="1200" dirty="0">
                <a:solidFill>
                  <a:schemeClr val="bg1"/>
                </a:solidFill>
                <a:latin typeface="微软雅黑" panose="020B0503020204020204" pitchFamily="34" charset="-122"/>
                <a:ea typeface="微软雅黑" panose="020B0503020204020204" pitchFamily="34" charset="-122"/>
                <a:cs typeface="+mj-cs"/>
              </a:rPr>
              <a:t>安徽评标专家自助办理演示</a:t>
            </a:r>
            <a:endParaRPr lang="zh-CN" altLang="en-US" sz="4800" kern="1200" dirty="0">
              <a:solidFill>
                <a:schemeClr val="bg1"/>
              </a:solidFill>
              <a:latin typeface="微软雅黑" panose="020B0503020204020204" pitchFamily="34" charset="-122"/>
              <a:ea typeface="微软雅黑" panose="020B0503020204020204" pitchFamily="34" charset="-122"/>
              <a:cs typeface="+mj-cs"/>
            </a:endParaRPr>
          </a:p>
        </p:txBody>
      </p:sp>
      <p:sp>
        <p:nvSpPr>
          <p:cNvPr id="14339" name="副标题 2"/>
          <p:cNvSpPr>
            <a:spLocks noGrp="1"/>
          </p:cNvSpPr>
          <p:nvPr>
            <p:ph type="subTitle" idx="1"/>
          </p:nvPr>
        </p:nvSpPr>
        <p:spPr>
          <a:xfrm>
            <a:off x="1371600" y="5445125"/>
            <a:ext cx="6400800" cy="971550"/>
          </a:xfrm>
          <a:ln/>
        </p:spPr>
        <p:txBody>
          <a:bodyPr vert="horz" wrap="square" lIns="91440" tIns="45720" rIns="91440" bIns="45720" anchor="ctr"/>
          <a:p>
            <a:pPr eaLnBrk="1" hangingPunct="1">
              <a:lnSpc>
                <a:spcPct val="140000"/>
              </a:lnSpc>
              <a:spcBef>
                <a:spcPct val="0"/>
              </a:spcBef>
              <a:buClrTx/>
              <a:buSzTx/>
            </a:pPr>
            <a:r>
              <a:rPr lang="zh-CN" altLang="en-US" sz="2400" b="1" kern="1200" dirty="0">
                <a:solidFill>
                  <a:srgbClr val="000000"/>
                </a:solidFill>
                <a:latin typeface="微软雅黑" panose="020B0503020204020204" pitchFamily="34" charset="-122"/>
                <a:ea typeface="Arial Unicode MS" pitchFamily="34" charset="-122"/>
                <a:cs typeface="+mn-cs"/>
              </a:rPr>
              <a:t>联通智慧安全科技有限公司</a:t>
            </a:r>
            <a:endParaRPr lang="zh-CN" altLang="en-US" sz="2400" b="1" kern="1200" dirty="0">
              <a:solidFill>
                <a:srgbClr val="000000"/>
              </a:solidFill>
              <a:latin typeface="微软雅黑" panose="020B0503020204020204" pitchFamily="34" charset="-122"/>
              <a:ea typeface="Arial Unicode MS" pitchFamily="34" charset="-122"/>
              <a:cs typeface="+mn-cs"/>
            </a:endParaRPr>
          </a:p>
          <a:p>
            <a:pPr eaLnBrk="1" hangingPunct="1">
              <a:lnSpc>
                <a:spcPct val="140000"/>
              </a:lnSpc>
              <a:spcBef>
                <a:spcPct val="0"/>
              </a:spcBef>
              <a:buClrTx/>
              <a:buSzTx/>
            </a:pPr>
            <a:r>
              <a:rPr lang="en-US" altLang="zh-CN" sz="2400" b="1" kern="1200" dirty="0">
                <a:solidFill>
                  <a:srgbClr val="000000"/>
                </a:solidFill>
                <a:latin typeface="微软雅黑" panose="020B0503020204020204" pitchFamily="34" charset="-122"/>
                <a:ea typeface="Arial Unicode MS" pitchFamily="34" charset="-122"/>
                <a:cs typeface="+mn-cs"/>
              </a:rPr>
              <a:t>2020</a:t>
            </a:r>
            <a:r>
              <a:rPr lang="zh-CN" altLang="en-US" sz="2400" b="1" kern="1200" dirty="0">
                <a:solidFill>
                  <a:srgbClr val="000000"/>
                </a:solidFill>
                <a:latin typeface="微软雅黑" panose="020B0503020204020204" pitchFamily="34" charset="-122"/>
                <a:ea typeface="Arial Unicode MS" pitchFamily="34" charset="-122"/>
                <a:cs typeface="+mn-cs"/>
              </a:rPr>
              <a:t>年</a:t>
            </a:r>
            <a:r>
              <a:rPr lang="en-US" altLang="zh-CN" sz="2400" b="1" kern="1200" dirty="0">
                <a:solidFill>
                  <a:srgbClr val="000000"/>
                </a:solidFill>
                <a:latin typeface="微软雅黑" panose="020B0503020204020204" pitchFamily="34" charset="-122"/>
                <a:ea typeface="Arial Unicode MS" pitchFamily="34" charset="-122"/>
                <a:cs typeface="+mn-cs"/>
              </a:rPr>
              <a:t>6</a:t>
            </a:r>
            <a:r>
              <a:rPr lang="zh-CN" altLang="en-US" sz="2400" b="1" kern="1200" dirty="0">
                <a:solidFill>
                  <a:srgbClr val="000000"/>
                </a:solidFill>
                <a:latin typeface="微软雅黑" panose="020B0503020204020204" pitchFamily="34" charset="-122"/>
                <a:ea typeface="Arial Unicode MS" pitchFamily="34" charset="-122"/>
                <a:cs typeface="+mn-cs"/>
              </a:rPr>
              <a:t>月</a:t>
            </a:r>
            <a:endParaRPr lang="zh-CN" altLang="en-US" sz="2400" b="1" kern="1200" dirty="0">
              <a:solidFill>
                <a:srgbClr val="000000"/>
              </a:solidFill>
              <a:latin typeface="微软雅黑" panose="020B0503020204020204" pitchFamily="34" charset="-122"/>
              <a:ea typeface="Arial Unicode MS" pitchFamily="34"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内容占位符 1"/>
          <p:cNvSpPr>
            <a:spLocks noGrp="1"/>
          </p:cNvSpPr>
          <p:nvPr>
            <p:ph idx="1"/>
          </p:nvPr>
        </p:nvSpPr>
        <p:spPr>
          <a:xfrm>
            <a:off x="468313" y="908050"/>
            <a:ext cx="8229600" cy="5126038"/>
          </a:xfrm>
          <a:ln/>
        </p:spPr>
        <p:txBody>
          <a:bodyPr vert="horz" wrap="square" lIns="91440" tIns="45720" rIns="91440" bIns="45720" anchor="t"/>
          <a:p>
            <a:pPr>
              <a:lnSpc>
                <a:spcPct val="150000"/>
              </a:lnSpc>
            </a:pPr>
            <a:r>
              <a:rPr lang="zh-CN" altLang="en-US" sz="1600" b="1" kern="1200" dirty="0">
                <a:latin typeface="微软雅黑" panose="020B0503020204020204" pitchFamily="34" charset="-122"/>
                <a:ea typeface="微软雅黑" panose="020B0503020204020204" pitchFamily="34" charset="-122"/>
                <a:cs typeface="+mn-cs"/>
              </a:rPr>
              <a:t>专家信息确认及</a:t>
            </a:r>
            <a:r>
              <a:rPr lang="en-US" altLang="zh-CN" sz="1600" b="1" kern="1200" dirty="0">
                <a:latin typeface="微软雅黑" panose="020B0503020204020204" pitchFamily="34" charset="-122"/>
                <a:ea typeface="微软雅黑" panose="020B0503020204020204" pitchFamily="34" charset="-122"/>
                <a:cs typeface="+mn-cs"/>
              </a:rPr>
              <a:t>iPASS</a:t>
            </a:r>
            <a:r>
              <a:rPr lang="zh-CN" altLang="en-US" sz="1600" b="1" kern="1200" dirty="0">
                <a:latin typeface="微软雅黑" panose="020B0503020204020204" pitchFamily="34" charset="-122"/>
                <a:ea typeface="微软雅黑" panose="020B0503020204020204" pitchFamily="34" charset="-122"/>
                <a:cs typeface="+mn-cs"/>
              </a:rPr>
              <a:t>续费订单提交</a:t>
            </a:r>
            <a:endParaRPr lang="en-US" altLang="zh-CN" sz="1600" b="1" kern="1200" dirty="0">
              <a:latin typeface="微软雅黑" panose="020B0503020204020204" pitchFamily="34" charset="-122"/>
              <a:ea typeface="微软雅黑" panose="020B0503020204020204" pitchFamily="34" charset="-122"/>
              <a:cs typeface="+mn-cs"/>
            </a:endParaRPr>
          </a:p>
          <a:p>
            <a:pPr>
              <a:lnSpc>
                <a:spcPct val="150000"/>
              </a:lnSpc>
            </a:pPr>
            <a:r>
              <a:rPr lang="zh-CN" altLang="en-US" sz="1400" kern="1200" dirty="0">
                <a:latin typeface="微软雅黑" panose="020B0503020204020204" pitchFamily="34" charset="-122"/>
                <a:ea typeface="微软雅黑" panose="020B0503020204020204" pitchFamily="34" charset="-122"/>
                <a:cs typeface="+mn-cs"/>
              </a:rPr>
              <a:t>点击立即购买后进入专家信息确认环节</a:t>
            </a:r>
            <a:endParaRPr lang="en-US" altLang="zh-CN" sz="1400" kern="1200" dirty="0">
              <a:latin typeface="微软雅黑" panose="020B0503020204020204" pitchFamily="34" charset="-122"/>
              <a:ea typeface="微软雅黑" panose="020B0503020204020204" pitchFamily="34" charset="-122"/>
              <a:cs typeface="+mn-cs"/>
            </a:endParaRPr>
          </a:p>
          <a:p>
            <a:pPr>
              <a:lnSpc>
                <a:spcPct val="150000"/>
              </a:lnSpc>
            </a:pPr>
            <a:endParaRPr lang="en-US" altLang="zh-CN" sz="1400" kern="1200" dirty="0">
              <a:latin typeface="微软雅黑" panose="020B0503020204020204" pitchFamily="34" charset="-122"/>
              <a:ea typeface="微软雅黑" panose="020B0503020204020204" pitchFamily="34" charset="-122"/>
              <a:cs typeface="+mn-cs"/>
            </a:endParaRPr>
          </a:p>
          <a:p>
            <a:pPr/>
            <a:endParaRPr lang="zh-CN" altLang="en-US" sz="1400" kern="1200" dirty="0">
              <a:latin typeface="微软雅黑" panose="020B0503020204020204" pitchFamily="34" charset="-122"/>
              <a:ea typeface="微软雅黑" panose="020B0503020204020204" pitchFamily="34" charset="-122"/>
              <a:cs typeface="+mn-cs"/>
            </a:endParaRPr>
          </a:p>
        </p:txBody>
      </p:sp>
      <p:sp>
        <p:nvSpPr>
          <p:cNvPr id="23555" name="标题 2"/>
          <p:cNvSpPr>
            <a:spLocks noGrp="1"/>
          </p:cNvSpPr>
          <p:nvPr>
            <p:ph type="title"/>
          </p:nvPr>
        </p:nvSpPr>
        <p:spPr>
          <a:xfrm>
            <a:off x="471488" y="274638"/>
            <a:ext cx="6000750" cy="511175"/>
          </a:xfrm>
          <a:ln/>
        </p:spPr>
        <p:txBody>
          <a:bodyPr vert="horz" wrap="square" lIns="91440" tIns="45720" rIns="91440" bIns="45720" anchor="ctr"/>
          <a:p>
            <a:pPr/>
            <a:r>
              <a:rPr lang="en-US" altLang="zh-CN" sz="2000" kern="1200" dirty="0">
                <a:latin typeface="微软雅黑" panose="020B0503020204020204" pitchFamily="34" charset="-122"/>
                <a:ea typeface="微软雅黑" panose="020B0503020204020204" pitchFamily="34" charset="-122"/>
                <a:cs typeface="+mj-cs"/>
              </a:rPr>
              <a:t>iPASS</a:t>
            </a:r>
            <a:r>
              <a:rPr lang="zh-CN" altLang="en-US" sz="2000" kern="1200" dirty="0">
                <a:latin typeface="微软雅黑" panose="020B0503020204020204" pitchFamily="34" charset="-122"/>
                <a:ea typeface="微软雅黑" panose="020B0503020204020204" pitchFamily="34" charset="-122"/>
                <a:cs typeface="+mj-cs"/>
              </a:rPr>
              <a:t>续费申请</a:t>
            </a:r>
            <a:endParaRPr lang="zh-CN" altLang="en-US" sz="2000" kern="1200" dirty="0">
              <a:latin typeface="微软雅黑" panose="020B0503020204020204" pitchFamily="34" charset="-122"/>
              <a:ea typeface="微软雅黑" panose="020B0503020204020204" pitchFamily="34" charset="-122"/>
              <a:cs typeface="+mj-cs"/>
            </a:endParaRPr>
          </a:p>
        </p:txBody>
      </p:sp>
      <p:pic>
        <p:nvPicPr>
          <p:cNvPr id="23556" name="Picture 3"/>
          <p:cNvPicPr>
            <a:picLocks noChangeAspect="1"/>
          </p:cNvPicPr>
          <p:nvPr/>
        </p:nvPicPr>
        <p:blipFill>
          <a:blip r:embed="rId1"/>
          <a:stretch>
            <a:fillRect/>
          </a:stretch>
        </p:blipFill>
        <p:spPr>
          <a:xfrm>
            <a:off x="900113" y="1844675"/>
            <a:ext cx="4892675" cy="3881438"/>
          </a:xfrm>
          <a:prstGeom prst="rect">
            <a:avLst/>
          </a:prstGeom>
          <a:noFill/>
          <a:ln w="9525">
            <a:noFill/>
          </a:ln>
        </p:spPr>
      </p:pic>
      <p:sp>
        <p:nvSpPr>
          <p:cNvPr id="23557" name="TextBox 3"/>
          <p:cNvSpPr txBox="1"/>
          <p:nvPr/>
        </p:nvSpPr>
        <p:spPr>
          <a:xfrm>
            <a:off x="5940425" y="1628775"/>
            <a:ext cx="2663825" cy="23082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lnSpc>
                <a:spcPct val="200000"/>
              </a:lnSpc>
              <a:spcBef>
                <a:spcPct val="0"/>
              </a:spcBef>
              <a:buNone/>
            </a:pPr>
            <a:r>
              <a:rPr lang="zh-CN" altLang="en-US" sz="1800" b="1" dirty="0">
                <a:solidFill>
                  <a:srgbClr val="FF0000"/>
                </a:solidFill>
                <a:latin typeface="方正粗黑宋简体" pitchFamily="2" charset="-122"/>
                <a:ea typeface="方正粗黑宋简体" pitchFamily="2" charset="-122"/>
              </a:rPr>
              <a:t>专家需确认以下信息：</a:t>
            </a:r>
            <a:endParaRPr lang="en-US" altLang="zh-CN" sz="1800" b="1" dirty="0">
              <a:solidFill>
                <a:srgbClr val="FF0000"/>
              </a:solidFill>
              <a:latin typeface="方正粗黑宋简体" pitchFamily="2" charset="-122"/>
              <a:ea typeface="方正粗黑宋简体" pitchFamily="2" charset="-122"/>
            </a:endParaRPr>
          </a:p>
          <a:p>
            <a:pPr marL="0" lvl="0" indent="0" eaLnBrk="1" hangingPunct="1">
              <a:lnSpc>
                <a:spcPct val="200000"/>
              </a:lnSpc>
              <a:spcBef>
                <a:spcPct val="0"/>
              </a:spcBef>
              <a:buNone/>
            </a:pPr>
            <a:r>
              <a:rPr lang="en-US" altLang="zh-CN" sz="1800" b="1" dirty="0">
                <a:solidFill>
                  <a:srgbClr val="FF0000"/>
                </a:solidFill>
                <a:latin typeface="方正粗黑宋简体" pitchFamily="2" charset="-122"/>
                <a:ea typeface="方正粗黑宋简体" pitchFamily="2" charset="-122"/>
              </a:rPr>
              <a:t>1</a:t>
            </a:r>
            <a:r>
              <a:rPr lang="zh-CN" altLang="en-US" sz="1800" b="1" dirty="0">
                <a:solidFill>
                  <a:srgbClr val="FF0000"/>
                </a:solidFill>
                <a:latin typeface="方正粗黑宋简体" pitchFamily="2" charset="-122"/>
                <a:ea typeface="方正粗黑宋简体" pitchFamily="2" charset="-122"/>
              </a:rPr>
              <a:t>、用户名是否正确</a:t>
            </a:r>
            <a:endParaRPr lang="en-US" altLang="zh-CN" sz="1800" b="1" dirty="0">
              <a:solidFill>
                <a:srgbClr val="FF0000"/>
              </a:solidFill>
              <a:latin typeface="方正粗黑宋简体" pitchFamily="2" charset="-122"/>
              <a:ea typeface="方正粗黑宋简体" pitchFamily="2" charset="-122"/>
            </a:endParaRPr>
          </a:p>
          <a:p>
            <a:pPr marL="0" lvl="0" indent="0" eaLnBrk="1" hangingPunct="1">
              <a:lnSpc>
                <a:spcPct val="200000"/>
              </a:lnSpc>
              <a:spcBef>
                <a:spcPct val="0"/>
              </a:spcBef>
              <a:buNone/>
            </a:pPr>
            <a:r>
              <a:rPr lang="en-US" altLang="zh-CN" sz="1800" b="1" dirty="0">
                <a:solidFill>
                  <a:srgbClr val="FF0000"/>
                </a:solidFill>
                <a:latin typeface="方正粗黑宋简体" pitchFamily="2" charset="-122"/>
                <a:ea typeface="方正粗黑宋简体" pitchFamily="2" charset="-122"/>
              </a:rPr>
              <a:t>2</a:t>
            </a:r>
            <a:r>
              <a:rPr lang="zh-CN" altLang="en-US" sz="1800" b="1" dirty="0">
                <a:solidFill>
                  <a:srgbClr val="FF0000"/>
                </a:solidFill>
                <a:latin typeface="方正粗黑宋简体" pitchFamily="2" charset="-122"/>
                <a:ea typeface="方正粗黑宋简体" pitchFamily="2" charset="-122"/>
              </a:rPr>
              <a:t>、手机号是否正确</a:t>
            </a:r>
            <a:endParaRPr lang="en-US" altLang="zh-CN" sz="1800" b="1" dirty="0">
              <a:solidFill>
                <a:srgbClr val="FF0000"/>
              </a:solidFill>
              <a:latin typeface="方正粗黑宋简体" pitchFamily="2" charset="-122"/>
              <a:ea typeface="方正粗黑宋简体" pitchFamily="2" charset="-122"/>
            </a:endParaRPr>
          </a:p>
          <a:p>
            <a:pPr marL="0" lvl="0" indent="0" eaLnBrk="1" hangingPunct="1">
              <a:lnSpc>
                <a:spcPct val="200000"/>
              </a:lnSpc>
              <a:spcBef>
                <a:spcPct val="0"/>
              </a:spcBef>
              <a:buNone/>
            </a:pPr>
            <a:r>
              <a:rPr lang="en-US" altLang="zh-CN" sz="1800" b="1" dirty="0">
                <a:solidFill>
                  <a:srgbClr val="FF0000"/>
                </a:solidFill>
                <a:latin typeface="方正粗黑宋简体" pitchFamily="2" charset="-122"/>
                <a:ea typeface="方正粗黑宋简体" pitchFamily="2" charset="-122"/>
              </a:rPr>
              <a:t>3</a:t>
            </a:r>
            <a:r>
              <a:rPr lang="zh-CN" altLang="en-US" sz="1800" b="1" dirty="0">
                <a:solidFill>
                  <a:srgbClr val="FF0000"/>
                </a:solidFill>
                <a:latin typeface="方正粗黑宋简体" pitchFamily="2" charset="-122"/>
                <a:ea typeface="方正粗黑宋简体" pitchFamily="2" charset="-122"/>
              </a:rPr>
              <a:t>、专家印章是否正确</a:t>
            </a:r>
            <a:endParaRPr lang="zh-CN" altLang="en-US" sz="1800" b="1" dirty="0">
              <a:solidFill>
                <a:srgbClr val="FF0000"/>
              </a:solidFill>
              <a:latin typeface="方正粗黑宋简体" pitchFamily="2" charset="-122"/>
              <a:ea typeface="方正粗黑宋简体" pitchFamily="2" charset="-122"/>
            </a:endParaRPr>
          </a:p>
        </p:txBody>
      </p:sp>
      <p:sp>
        <p:nvSpPr>
          <p:cNvPr id="23558" name="TextBox 4"/>
          <p:cNvSpPr txBox="1"/>
          <p:nvPr/>
        </p:nvSpPr>
        <p:spPr>
          <a:xfrm>
            <a:off x="755650" y="6396038"/>
            <a:ext cx="6681788" cy="46196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2400" b="1" dirty="0">
                <a:latin typeface="方正粗黑宋简体" pitchFamily="2" charset="-122"/>
                <a:ea typeface="方正粗黑宋简体" pitchFamily="2" charset="-122"/>
              </a:rPr>
              <a:t>信息确认后专家点击</a:t>
            </a:r>
            <a:r>
              <a:rPr lang="zh-CN" altLang="en-US" sz="2400" b="1" dirty="0">
                <a:solidFill>
                  <a:srgbClr val="FF0000"/>
                </a:solidFill>
                <a:latin typeface="方正粗黑宋简体" pitchFamily="2" charset="-122"/>
                <a:ea typeface="方正粗黑宋简体" pitchFamily="2" charset="-122"/>
              </a:rPr>
              <a:t>“提交”</a:t>
            </a:r>
            <a:r>
              <a:rPr lang="zh-CN" altLang="en-US" sz="2400" b="1" dirty="0">
                <a:latin typeface="方正粗黑宋简体" pitchFamily="2" charset="-122"/>
                <a:ea typeface="方正粗黑宋简体" pitchFamily="2" charset="-122"/>
              </a:rPr>
              <a:t>按钮提交续费订单</a:t>
            </a:r>
            <a:endParaRPr lang="zh-CN" altLang="en-US" sz="2400" b="1" dirty="0">
              <a:latin typeface="方正粗黑宋简体" pitchFamily="2" charset="-122"/>
              <a:ea typeface="方正粗黑宋简体" pitchFamily="2" charset="-122"/>
            </a:endParaRPr>
          </a:p>
        </p:txBody>
      </p:sp>
      <p:sp>
        <p:nvSpPr>
          <p:cNvPr id="23559" name="TextBox 5"/>
          <p:cNvSpPr txBox="1"/>
          <p:nvPr/>
        </p:nvSpPr>
        <p:spPr>
          <a:xfrm>
            <a:off x="755650" y="5715000"/>
            <a:ext cx="7056438" cy="5222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zh-CN" sz="1400" dirty="0">
                <a:latin typeface="Calibri" panose="020F0502020204030204" pitchFamily="34" charset="0"/>
                <a:ea typeface="宋体" panose="02010600030101010101" pitchFamily="2" charset="-122"/>
              </a:rPr>
              <a:t>插入要续费的</a:t>
            </a:r>
            <a:r>
              <a:rPr lang="en-US" altLang="zh-CN" sz="1400" dirty="0">
                <a:latin typeface="Calibri" panose="020F0502020204030204" pitchFamily="34" charset="0"/>
                <a:ea typeface="宋体" panose="02010600030101010101" pitchFamily="2" charset="-122"/>
              </a:rPr>
              <a:t>iPASS</a:t>
            </a:r>
            <a:r>
              <a:rPr lang="zh-CN" altLang="zh-CN" sz="1400" dirty="0">
                <a:latin typeface="Calibri" panose="020F0502020204030204" pitchFamily="34" charset="0"/>
                <a:ea typeface="宋体" panose="02010600030101010101" pitchFamily="2" charset="-122"/>
              </a:rPr>
              <a:t>，点击“读取”按钮，系统读取出证书序列号（注：身份资料不全时需上传对应的身份资料）</a:t>
            </a:r>
            <a:endParaRPr lang="zh-CN" altLang="en-US" sz="1400" dirty="0">
              <a:latin typeface="Calibri" panose="020F0502020204030204" pitchFamily="34"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内容占位符 1"/>
          <p:cNvSpPr>
            <a:spLocks noGrp="1"/>
          </p:cNvSpPr>
          <p:nvPr>
            <p:ph idx="1"/>
          </p:nvPr>
        </p:nvSpPr>
        <p:spPr>
          <a:ln/>
        </p:spPr>
        <p:txBody>
          <a:bodyPr vert="horz" wrap="square" lIns="91440" tIns="45720" rIns="91440" bIns="45720" anchor="t"/>
          <a:p>
            <a:pPr/>
            <a:r>
              <a:rPr lang="en-US" altLang="zh-CN" sz="1800" kern="1200" dirty="0">
                <a:latin typeface="微软雅黑" panose="020B0503020204020204" pitchFamily="34" charset="-122"/>
                <a:ea typeface="微软雅黑" panose="020B0503020204020204" pitchFamily="34" charset="-122"/>
                <a:cs typeface="+mn-cs"/>
              </a:rPr>
              <a:t>iPASS</a:t>
            </a:r>
            <a:r>
              <a:rPr lang="zh-CN" altLang="en-US" sz="1800" kern="1200" dirty="0">
                <a:latin typeface="微软雅黑" panose="020B0503020204020204" pitchFamily="34" charset="-122"/>
                <a:ea typeface="微软雅黑" panose="020B0503020204020204" pitchFamily="34" charset="-122"/>
                <a:cs typeface="+mn-cs"/>
              </a:rPr>
              <a:t>续费订单确认环节</a:t>
            </a:r>
            <a:endParaRPr lang="en-US" altLang="zh-CN" sz="1800" kern="1200" dirty="0">
              <a:latin typeface="微软雅黑" panose="020B0503020204020204" pitchFamily="34" charset="-122"/>
              <a:ea typeface="微软雅黑" panose="020B0503020204020204" pitchFamily="34" charset="-122"/>
              <a:cs typeface="+mn-cs"/>
            </a:endParaRPr>
          </a:p>
          <a:p>
            <a:pPr/>
            <a:endParaRPr lang="zh-CN" altLang="en-US" sz="1800" kern="1200" dirty="0">
              <a:latin typeface="微软雅黑" panose="020B0503020204020204" pitchFamily="34" charset="-122"/>
              <a:ea typeface="微软雅黑" panose="020B0503020204020204" pitchFamily="34" charset="-122"/>
              <a:cs typeface="+mn-cs"/>
            </a:endParaRPr>
          </a:p>
        </p:txBody>
      </p:sp>
      <p:sp>
        <p:nvSpPr>
          <p:cNvPr id="24579" name="标题 2"/>
          <p:cNvSpPr>
            <a:spLocks noGrp="1"/>
          </p:cNvSpPr>
          <p:nvPr>
            <p:ph type="title"/>
          </p:nvPr>
        </p:nvSpPr>
        <p:spPr>
          <a:xfrm>
            <a:off x="471488" y="274638"/>
            <a:ext cx="6000750" cy="511175"/>
          </a:xfrm>
          <a:ln/>
        </p:spPr>
        <p:txBody>
          <a:bodyPr vert="horz" wrap="square" lIns="91440" tIns="45720" rIns="91440" bIns="45720" anchor="ctr"/>
          <a:p>
            <a:pPr/>
            <a:r>
              <a:rPr lang="en-US" altLang="zh-CN" sz="2000" kern="1200" dirty="0">
                <a:latin typeface="微软雅黑" panose="020B0503020204020204" pitchFamily="34" charset="-122"/>
                <a:ea typeface="微软雅黑" panose="020B0503020204020204" pitchFamily="34" charset="-122"/>
                <a:cs typeface="+mj-cs"/>
              </a:rPr>
              <a:t>iPASS</a:t>
            </a:r>
            <a:r>
              <a:rPr lang="zh-CN" altLang="en-US" sz="2000" kern="1200" dirty="0">
                <a:latin typeface="微软雅黑" panose="020B0503020204020204" pitchFamily="34" charset="-122"/>
                <a:ea typeface="微软雅黑" panose="020B0503020204020204" pitchFamily="34" charset="-122"/>
                <a:cs typeface="+mj-cs"/>
              </a:rPr>
              <a:t>续费申请</a:t>
            </a:r>
            <a:endParaRPr lang="zh-CN" altLang="en-US" sz="2000" kern="1200" dirty="0">
              <a:latin typeface="微软雅黑" panose="020B0503020204020204" pitchFamily="34" charset="-122"/>
              <a:ea typeface="微软雅黑" panose="020B0503020204020204" pitchFamily="34" charset="-122"/>
              <a:cs typeface="+mj-cs"/>
            </a:endParaRPr>
          </a:p>
        </p:txBody>
      </p:sp>
      <p:pic>
        <p:nvPicPr>
          <p:cNvPr id="24580" name="Picture 2"/>
          <p:cNvPicPr>
            <a:picLocks noChangeAspect="1"/>
          </p:cNvPicPr>
          <p:nvPr/>
        </p:nvPicPr>
        <p:blipFill>
          <a:blip r:embed="rId1"/>
          <a:stretch>
            <a:fillRect/>
          </a:stretch>
        </p:blipFill>
        <p:spPr>
          <a:xfrm>
            <a:off x="539750" y="1341438"/>
            <a:ext cx="7451725" cy="3848100"/>
          </a:xfrm>
          <a:prstGeom prst="rect">
            <a:avLst/>
          </a:prstGeom>
          <a:noFill/>
          <a:ln w="9525">
            <a:noFill/>
          </a:ln>
        </p:spPr>
      </p:pic>
      <p:sp>
        <p:nvSpPr>
          <p:cNvPr id="24581" name="TextBox 3"/>
          <p:cNvSpPr txBox="1"/>
          <p:nvPr/>
        </p:nvSpPr>
        <p:spPr>
          <a:xfrm>
            <a:off x="517525" y="5715000"/>
            <a:ext cx="7535863" cy="10160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algn="ctr" eaLnBrk="1" hangingPunct="1">
              <a:spcBef>
                <a:spcPct val="0"/>
              </a:spcBef>
              <a:buNone/>
            </a:pPr>
            <a:r>
              <a:rPr lang="zh-CN" altLang="en-US" sz="2000" dirty="0">
                <a:latin typeface="方正粗黑宋简体" pitchFamily="2" charset="-122"/>
                <a:ea typeface="方正粗黑宋简体" pitchFamily="2" charset="-122"/>
              </a:rPr>
              <a:t>专家点击                 </a:t>
            </a:r>
            <a:r>
              <a:rPr lang="en-US" altLang="zh-CN" sz="2000" dirty="0">
                <a:latin typeface="方正粗黑宋简体" pitchFamily="2" charset="-122"/>
                <a:ea typeface="方正粗黑宋简体" pitchFamily="2" charset="-122"/>
              </a:rPr>
              <a:t>-                -</a:t>
            </a:r>
            <a:r>
              <a:rPr lang="zh-CN" altLang="en-US" sz="2000" dirty="0">
                <a:latin typeface="方正粗黑宋简体" pitchFamily="2" charset="-122"/>
                <a:ea typeface="方正粗黑宋简体" pitchFamily="2" charset="-122"/>
              </a:rPr>
              <a:t>对应可以查看到</a:t>
            </a:r>
            <a:r>
              <a:rPr lang="en-US" altLang="zh-CN" sz="2000" dirty="0">
                <a:latin typeface="方正粗黑宋简体" pitchFamily="2" charset="-122"/>
                <a:ea typeface="方正粗黑宋简体" pitchFamily="2" charset="-122"/>
              </a:rPr>
              <a:t>iPASS</a:t>
            </a:r>
            <a:r>
              <a:rPr lang="zh-CN" altLang="en-US" sz="2000" dirty="0">
                <a:latin typeface="方正粗黑宋简体" pitchFamily="2" charset="-122"/>
                <a:ea typeface="方正粗黑宋简体" pitchFamily="2" charset="-122"/>
              </a:rPr>
              <a:t>续费订单</a:t>
            </a:r>
            <a:endParaRPr lang="en-US" altLang="zh-CN" sz="2000" dirty="0">
              <a:latin typeface="方正粗黑宋简体" pitchFamily="2" charset="-122"/>
              <a:ea typeface="方正粗黑宋简体" pitchFamily="2" charset="-122"/>
            </a:endParaRPr>
          </a:p>
          <a:p>
            <a:pPr marL="0" lvl="0" indent="0" algn="ctr" eaLnBrk="1" hangingPunct="1">
              <a:spcBef>
                <a:spcPct val="0"/>
              </a:spcBef>
              <a:buNone/>
            </a:pPr>
            <a:endParaRPr lang="en-US" altLang="zh-CN" sz="2000" dirty="0">
              <a:latin typeface="方正粗黑宋简体" pitchFamily="2" charset="-122"/>
              <a:ea typeface="方正粗黑宋简体" pitchFamily="2" charset="-122"/>
            </a:endParaRPr>
          </a:p>
          <a:p>
            <a:pPr marL="0" lvl="0" indent="0" algn="ctr" eaLnBrk="1" hangingPunct="1">
              <a:spcBef>
                <a:spcPct val="0"/>
              </a:spcBef>
              <a:buNone/>
            </a:pPr>
            <a:r>
              <a:rPr lang="zh-CN" altLang="en-US" sz="2000" dirty="0">
                <a:latin typeface="方正粗黑宋简体" pitchFamily="2" charset="-122"/>
                <a:ea typeface="方正粗黑宋简体" pitchFamily="2" charset="-122"/>
              </a:rPr>
              <a:t>确认订单提交成功</a:t>
            </a:r>
            <a:endParaRPr lang="zh-CN" altLang="en-US" sz="2000" dirty="0">
              <a:latin typeface="方正粗黑宋简体" pitchFamily="2" charset="-122"/>
              <a:ea typeface="方正粗黑宋简体" pitchFamily="2" charset="-122"/>
            </a:endParaRPr>
          </a:p>
        </p:txBody>
      </p:sp>
      <p:pic>
        <p:nvPicPr>
          <p:cNvPr id="24582" name="Picture 3"/>
          <p:cNvPicPr>
            <a:picLocks noChangeAspect="1"/>
          </p:cNvPicPr>
          <p:nvPr/>
        </p:nvPicPr>
        <p:blipFill>
          <a:blip r:embed="rId2"/>
          <a:stretch>
            <a:fillRect/>
          </a:stretch>
        </p:blipFill>
        <p:spPr>
          <a:xfrm>
            <a:off x="1692275" y="5792788"/>
            <a:ext cx="1009650" cy="304800"/>
          </a:xfrm>
          <a:prstGeom prst="rect">
            <a:avLst/>
          </a:prstGeom>
          <a:noFill/>
          <a:ln w="9525">
            <a:noFill/>
          </a:ln>
        </p:spPr>
      </p:pic>
      <p:pic>
        <p:nvPicPr>
          <p:cNvPr id="24583" name="Picture 4"/>
          <p:cNvPicPr>
            <a:picLocks noChangeAspect="1"/>
          </p:cNvPicPr>
          <p:nvPr/>
        </p:nvPicPr>
        <p:blipFill>
          <a:blip r:embed="rId3"/>
          <a:stretch>
            <a:fillRect/>
          </a:stretch>
        </p:blipFill>
        <p:spPr>
          <a:xfrm>
            <a:off x="3132138" y="5830888"/>
            <a:ext cx="1047750" cy="26670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2"/>
          <p:cNvSpPr>
            <a:spLocks noGrp="1"/>
          </p:cNvSpPr>
          <p:nvPr>
            <p:ph type="title"/>
          </p:nvPr>
        </p:nvSpPr>
        <p:spPr>
          <a:xfrm>
            <a:off x="471488" y="274638"/>
            <a:ext cx="6000750" cy="511175"/>
          </a:xfrm>
          <a:ln/>
        </p:spPr>
        <p:txBody>
          <a:bodyPr vert="horz" wrap="square" lIns="91440" tIns="45720" rIns="91440" bIns="45720" anchor="ctr"/>
          <a:p>
            <a:pPr/>
            <a:r>
              <a:rPr lang="en-US" altLang="zh-CN" sz="2000" kern="1200" dirty="0">
                <a:latin typeface="微软雅黑" panose="020B0503020204020204" pitchFamily="34" charset="-122"/>
                <a:ea typeface="微软雅黑" panose="020B0503020204020204" pitchFamily="34" charset="-122"/>
                <a:cs typeface="+mj-cs"/>
              </a:rPr>
              <a:t>iPASS</a:t>
            </a:r>
            <a:r>
              <a:rPr lang="zh-CN" altLang="en-US" sz="2000" kern="1200" dirty="0">
                <a:latin typeface="微软雅黑" panose="020B0503020204020204" pitchFamily="34" charset="-122"/>
                <a:ea typeface="微软雅黑" panose="020B0503020204020204" pitchFamily="34" charset="-122"/>
                <a:cs typeface="+mj-cs"/>
              </a:rPr>
              <a:t>证书下载检测</a:t>
            </a:r>
            <a:endParaRPr lang="en-US" altLang="zh-CN" sz="2000" kern="1200" dirty="0">
              <a:latin typeface="微软雅黑" panose="020B0503020204020204" pitchFamily="34" charset="-122"/>
              <a:ea typeface="微软雅黑" panose="020B0503020204020204" pitchFamily="34" charset="-122"/>
              <a:cs typeface="+mj-cs"/>
            </a:endParaRPr>
          </a:p>
        </p:txBody>
      </p:sp>
      <p:sp>
        <p:nvSpPr>
          <p:cNvPr id="25603" name="内容占位符 1"/>
          <p:cNvSpPr>
            <a:spLocks noGrp="1"/>
          </p:cNvSpPr>
          <p:nvPr>
            <p:ph idx="1"/>
          </p:nvPr>
        </p:nvSpPr>
        <p:spPr>
          <a:xfrm>
            <a:off x="457200" y="1000125"/>
            <a:ext cx="8578850" cy="5126038"/>
          </a:xfrm>
          <a:ln/>
        </p:spPr>
        <p:txBody>
          <a:bodyPr vert="horz" wrap="square" lIns="91440" tIns="45720" rIns="91440" bIns="45720" anchor="t"/>
          <a:p>
            <a:pPr marL="0" indent="0">
              <a:buNone/>
            </a:pPr>
            <a:r>
              <a:rPr lang="en-US" altLang="zh-CN" sz="1600" b="1" kern="1200" dirty="0">
                <a:latin typeface="黑体" panose="02010609060101010101" pitchFamily="49" charset="-122"/>
                <a:ea typeface="黑体" panose="02010609060101010101" pitchFamily="49" charset="-122"/>
                <a:cs typeface="+mn-cs"/>
              </a:rPr>
              <a:t>iPASS</a:t>
            </a:r>
            <a:r>
              <a:rPr lang="zh-CN" altLang="en-US" sz="1600" b="1" kern="1200" dirty="0">
                <a:latin typeface="黑体" panose="02010609060101010101" pitchFamily="49" charset="-122"/>
                <a:ea typeface="黑体" panose="02010609060101010101" pitchFamily="49" charset="-122"/>
                <a:cs typeface="+mn-cs"/>
              </a:rPr>
              <a:t>证书下载检测</a:t>
            </a:r>
            <a:endParaRPr lang="en-US" altLang="zh-CN" sz="1600" b="1" kern="1200" dirty="0">
              <a:latin typeface="黑体" panose="02010609060101010101" pitchFamily="49" charset="-122"/>
              <a:ea typeface="黑体" panose="02010609060101010101" pitchFamily="49" charset="-122"/>
              <a:cs typeface="+mn-cs"/>
            </a:endParaRPr>
          </a:p>
          <a:p>
            <a:pPr marL="0" indent="0">
              <a:buNone/>
            </a:pPr>
            <a:r>
              <a:rPr lang="zh-CN" altLang="en-US" sz="1600" b="1" kern="1200" dirty="0">
                <a:latin typeface="黑体" panose="02010609060101010101" pitchFamily="49" charset="-122"/>
                <a:ea typeface="黑体" panose="02010609060101010101" pitchFamily="49" charset="-122"/>
                <a:cs typeface="+mn-cs"/>
              </a:rPr>
              <a:t>用户输入网址链接：</a:t>
            </a:r>
            <a:r>
              <a:rPr lang="en-US" altLang="zh-CN" sz="1400" b="1" kern="1200" dirty="0">
                <a:latin typeface="黑体" panose="02010609060101010101" pitchFamily="49" charset="-122"/>
                <a:ea typeface="黑体" panose="02010609060101010101" pitchFamily="49" charset="-122"/>
                <a:cs typeface="+mn-cs"/>
                <a:hlinkClick r:id="rId1"/>
              </a:rPr>
              <a:t>http://ipass.uni-ca.com.cn:7007/selfservice/certr/buyipass.jsp?t=7</a:t>
            </a:r>
            <a:endParaRPr lang="en-US" altLang="zh-CN" sz="1400" b="1" kern="1200" dirty="0">
              <a:latin typeface="黑体" panose="02010609060101010101" pitchFamily="49" charset="-122"/>
              <a:ea typeface="黑体" panose="02010609060101010101" pitchFamily="49" charset="-122"/>
              <a:cs typeface="+mn-cs"/>
            </a:endParaRPr>
          </a:p>
          <a:p>
            <a:pPr marL="0" indent="0">
              <a:buNone/>
            </a:pPr>
            <a:r>
              <a:rPr lang="zh-CN" altLang="en-US" sz="1600" b="1" kern="1200" dirty="0">
                <a:latin typeface="黑体" panose="02010609060101010101" pitchFamily="49" charset="-122"/>
                <a:ea typeface="黑体" panose="02010609060101010101" pitchFamily="49" charset="-122"/>
                <a:cs typeface="+mn-cs"/>
              </a:rPr>
              <a:t>输入</a:t>
            </a:r>
            <a:r>
              <a:rPr lang="en-US" altLang="zh-CN" sz="1600" b="1" kern="1200" dirty="0">
                <a:latin typeface="黑体" panose="02010609060101010101" pitchFamily="49" charset="-122"/>
                <a:ea typeface="黑体" panose="02010609060101010101" pitchFamily="49" charset="-122"/>
                <a:cs typeface="+mn-cs"/>
              </a:rPr>
              <a:t>PIN</a:t>
            </a:r>
            <a:r>
              <a:rPr lang="zh-CN" altLang="en-US" sz="1600" b="1" kern="1200" dirty="0">
                <a:latin typeface="黑体" panose="02010609060101010101" pitchFamily="49" charset="-122"/>
                <a:ea typeface="黑体" panose="02010609060101010101" pitchFamily="49" charset="-122"/>
                <a:cs typeface="+mn-cs"/>
              </a:rPr>
              <a:t>码后显示如下图：</a:t>
            </a:r>
            <a:endParaRPr lang="zh-CN" altLang="en-US" sz="1600" b="1" kern="1200" dirty="0">
              <a:latin typeface="黑体" panose="02010609060101010101" pitchFamily="49" charset="-122"/>
              <a:ea typeface="黑体" panose="02010609060101010101" pitchFamily="49" charset="-122"/>
              <a:cs typeface="+mn-cs"/>
            </a:endParaRPr>
          </a:p>
        </p:txBody>
      </p:sp>
      <p:pic>
        <p:nvPicPr>
          <p:cNvPr id="25604" name="Picture 6"/>
          <p:cNvPicPr>
            <a:picLocks noChangeAspect="1"/>
          </p:cNvPicPr>
          <p:nvPr/>
        </p:nvPicPr>
        <p:blipFill>
          <a:blip r:embed="rId2"/>
          <a:stretch>
            <a:fillRect/>
          </a:stretch>
        </p:blipFill>
        <p:spPr>
          <a:xfrm>
            <a:off x="468313" y="2060575"/>
            <a:ext cx="6840537" cy="3614738"/>
          </a:xfrm>
          <a:prstGeom prst="rect">
            <a:avLst/>
          </a:prstGeom>
          <a:noFill/>
          <a:ln w="9525">
            <a:noFill/>
          </a:ln>
        </p:spPr>
      </p:pic>
      <p:sp>
        <p:nvSpPr>
          <p:cNvPr id="25605" name="TextBox 2"/>
          <p:cNvSpPr txBox="1"/>
          <p:nvPr/>
        </p:nvSpPr>
        <p:spPr>
          <a:xfrm>
            <a:off x="762000" y="5689600"/>
            <a:ext cx="2219325" cy="12001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lnSpc>
                <a:spcPct val="150000"/>
              </a:lnSpc>
              <a:spcBef>
                <a:spcPct val="0"/>
              </a:spcBef>
              <a:buNone/>
            </a:pPr>
            <a:r>
              <a:rPr lang="zh-CN" altLang="en-US" sz="1200" b="1" dirty="0">
                <a:solidFill>
                  <a:srgbClr val="FF0000"/>
                </a:solidFill>
                <a:latin typeface="Calibri" panose="020F0502020204030204" pitchFamily="34" charset="0"/>
                <a:ea typeface="宋体" panose="02010600030101010101" pitchFamily="2" charset="-122"/>
              </a:rPr>
              <a:t>确保如下几项是正常状态</a:t>
            </a:r>
            <a:endParaRPr lang="en-US" altLang="zh-CN" sz="1200" b="1" dirty="0">
              <a:solidFill>
                <a:srgbClr val="FF0000"/>
              </a:solidFill>
              <a:latin typeface="Calibri" panose="020F0502020204030204" pitchFamily="34" charset="0"/>
              <a:ea typeface="宋体" panose="02010600030101010101" pitchFamily="2" charset="-122"/>
            </a:endParaRPr>
          </a:p>
          <a:p>
            <a:pPr marL="0" lvl="0" indent="0" eaLnBrk="1" hangingPunct="1">
              <a:lnSpc>
                <a:spcPct val="150000"/>
              </a:lnSpc>
              <a:spcBef>
                <a:spcPct val="0"/>
              </a:spcBef>
              <a:buNone/>
            </a:pPr>
            <a:r>
              <a:rPr lang="en-US" altLang="zh-CN" sz="1200" b="1" dirty="0">
                <a:solidFill>
                  <a:srgbClr val="FF0000"/>
                </a:solidFill>
                <a:latin typeface="Calibri" panose="020F0502020204030204" pitchFamily="34" charset="0"/>
                <a:ea typeface="宋体" panose="02010600030101010101" pitchFamily="2" charset="-122"/>
              </a:rPr>
              <a:t>1</a:t>
            </a:r>
            <a:r>
              <a:rPr lang="zh-CN" altLang="en-US" sz="1200" b="1" dirty="0">
                <a:solidFill>
                  <a:srgbClr val="FF0000"/>
                </a:solidFill>
                <a:latin typeface="Calibri" panose="020F0502020204030204" pitchFamily="34" charset="0"/>
                <a:ea typeface="宋体" panose="02010600030101010101" pitchFamily="2" charset="-122"/>
              </a:rPr>
              <a:t>、</a:t>
            </a:r>
            <a:r>
              <a:rPr lang="en-US" altLang="zh-CN" sz="1200" b="1" dirty="0">
                <a:solidFill>
                  <a:srgbClr val="FF0000"/>
                </a:solidFill>
                <a:latin typeface="Calibri" panose="020F0502020204030204" pitchFamily="34" charset="0"/>
                <a:ea typeface="宋体" panose="02010600030101010101" pitchFamily="2" charset="-122"/>
              </a:rPr>
              <a:t>iPASS</a:t>
            </a:r>
            <a:r>
              <a:rPr lang="zh-CN" altLang="en-US" sz="1200" b="1" dirty="0">
                <a:solidFill>
                  <a:srgbClr val="FF0000"/>
                </a:solidFill>
                <a:latin typeface="Calibri" panose="020F0502020204030204" pitchFamily="34" charset="0"/>
                <a:ea typeface="宋体" panose="02010600030101010101" pitchFamily="2" charset="-122"/>
              </a:rPr>
              <a:t>序列号读取正常</a:t>
            </a:r>
            <a:endParaRPr lang="en-US" altLang="zh-CN" sz="1200" b="1" dirty="0">
              <a:solidFill>
                <a:srgbClr val="FF0000"/>
              </a:solidFill>
              <a:latin typeface="Calibri" panose="020F0502020204030204" pitchFamily="34" charset="0"/>
              <a:ea typeface="宋体" panose="02010600030101010101" pitchFamily="2" charset="-122"/>
            </a:endParaRPr>
          </a:p>
          <a:p>
            <a:pPr marL="0" lvl="0" indent="0" eaLnBrk="1" hangingPunct="1">
              <a:lnSpc>
                <a:spcPct val="150000"/>
              </a:lnSpc>
              <a:spcBef>
                <a:spcPct val="0"/>
              </a:spcBef>
              <a:buNone/>
            </a:pPr>
            <a:r>
              <a:rPr lang="en-US" altLang="zh-CN" sz="1200" b="1" dirty="0">
                <a:solidFill>
                  <a:srgbClr val="FF0000"/>
                </a:solidFill>
                <a:latin typeface="Calibri" panose="020F0502020204030204" pitchFamily="34" charset="0"/>
                <a:ea typeface="宋体" panose="02010600030101010101" pitchFamily="2" charset="-122"/>
              </a:rPr>
              <a:t>2</a:t>
            </a:r>
            <a:r>
              <a:rPr lang="zh-CN" altLang="en-US" sz="1200" b="1" dirty="0">
                <a:solidFill>
                  <a:srgbClr val="FF0000"/>
                </a:solidFill>
                <a:latin typeface="Calibri" panose="020F0502020204030204" pitchFamily="34" charset="0"/>
                <a:ea typeface="宋体" panose="02010600030101010101" pitchFamily="2" charset="-122"/>
              </a:rPr>
              <a:t>、控件版本号：</a:t>
            </a:r>
            <a:r>
              <a:rPr lang="en-US" altLang="zh-CN" sz="1200" b="1" dirty="0">
                <a:solidFill>
                  <a:srgbClr val="FF0000"/>
                </a:solidFill>
                <a:latin typeface="Calibri" panose="020F0502020204030204" pitchFamily="34" charset="0"/>
                <a:ea typeface="宋体" panose="02010600030101010101" pitchFamily="2" charset="-122"/>
              </a:rPr>
              <a:t>2.0.6</a:t>
            </a:r>
            <a:endParaRPr lang="en-US" altLang="zh-CN" sz="1200" b="1" dirty="0">
              <a:solidFill>
                <a:srgbClr val="FF0000"/>
              </a:solidFill>
              <a:latin typeface="Calibri" panose="020F0502020204030204" pitchFamily="34" charset="0"/>
              <a:ea typeface="宋体" panose="02010600030101010101" pitchFamily="2" charset="-122"/>
            </a:endParaRPr>
          </a:p>
          <a:p>
            <a:pPr marL="0" lvl="0" indent="0" eaLnBrk="1" hangingPunct="1">
              <a:lnSpc>
                <a:spcPct val="150000"/>
              </a:lnSpc>
              <a:spcBef>
                <a:spcPct val="0"/>
              </a:spcBef>
              <a:buNone/>
            </a:pPr>
            <a:r>
              <a:rPr lang="en-US" altLang="zh-CN" sz="1200" b="1" dirty="0">
                <a:solidFill>
                  <a:srgbClr val="FF0000"/>
                </a:solidFill>
                <a:latin typeface="Calibri" panose="020F0502020204030204" pitchFamily="34" charset="0"/>
                <a:ea typeface="宋体" panose="02010600030101010101" pitchFamily="2" charset="-122"/>
              </a:rPr>
              <a:t>3</a:t>
            </a:r>
            <a:r>
              <a:rPr lang="zh-CN" altLang="en-US" sz="1200" b="1" dirty="0">
                <a:solidFill>
                  <a:srgbClr val="FF0000"/>
                </a:solidFill>
                <a:latin typeface="Calibri" panose="020F0502020204030204" pitchFamily="34" charset="0"/>
                <a:ea typeface="宋体" panose="02010600030101010101" pitchFamily="2" charset="-122"/>
              </a:rPr>
              <a:t>、</a:t>
            </a:r>
            <a:r>
              <a:rPr lang="en-US" altLang="zh-CN" sz="1200" b="1" dirty="0">
                <a:solidFill>
                  <a:srgbClr val="FF0000"/>
                </a:solidFill>
                <a:latin typeface="Calibri" panose="020F0502020204030204" pitchFamily="34" charset="0"/>
                <a:ea typeface="宋体" panose="02010600030101010101" pitchFamily="2" charset="-122"/>
              </a:rPr>
              <a:t>iPASS</a:t>
            </a:r>
            <a:r>
              <a:rPr lang="zh-CN" altLang="en-US" sz="1200" b="1" dirty="0">
                <a:solidFill>
                  <a:srgbClr val="FF0000"/>
                </a:solidFill>
                <a:latin typeface="Calibri" panose="020F0502020204030204" pitchFamily="34" charset="0"/>
                <a:ea typeface="宋体" panose="02010600030101010101" pitchFamily="2" charset="-122"/>
              </a:rPr>
              <a:t>口令即</a:t>
            </a:r>
            <a:r>
              <a:rPr lang="en-US" altLang="zh-CN" sz="1200" b="1" dirty="0">
                <a:solidFill>
                  <a:srgbClr val="FF0000"/>
                </a:solidFill>
                <a:latin typeface="Calibri" panose="020F0502020204030204" pitchFamily="34" charset="0"/>
                <a:ea typeface="宋体" panose="02010600030101010101" pitchFamily="2" charset="-122"/>
              </a:rPr>
              <a:t>PIN</a:t>
            </a:r>
            <a:r>
              <a:rPr lang="zh-CN" altLang="en-US" sz="1200" b="1" dirty="0">
                <a:solidFill>
                  <a:srgbClr val="FF0000"/>
                </a:solidFill>
                <a:latin typeface="Calibri" panose="020F0502020204030204" pitchFamily="34" charset="0"/>
                <a:ea typeface="宋体" panose="02010600030101010101" pitchFamily="2" charset="-122"/>
              </a:rPr>
              <a:t>码验证成功</a:t>
            </a:r>
            <a:endParaRPr lang="zh-CN" altLang="en-US" sz="1200" b="1" dirty="0">
              <a:solidFill>
                <a:srgbClr val="FF0000"/>
              </a:solidFill>
              <a:latin typeface="Calibri" panose="020F0502020204030204" pitchFamily="34"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内容占位符 1"/>
          <p:cNvSpPr>
            <a:spLocks noGrp="1"/>
          </p:cNvSpPr>
          <p:nvPr>
            <p:ph idx="1"/>
          </p:nvPr>
        </p:nvSpPr>
        <p:spPr>
          <a:ln/>
        </p:spPr>
        <p:txBody>
          <a:bodyPr vert="horz" wrap="square" lIns="91440" tIns="45720" rIns="91440" bIns="45720" anchor="t"/>
          <a:p>
            <a:pPr/>
            <a:r>
              <a:rPr lang="en-US" altLang="zh-CN" sz="1800" kern="1200" dirty="0">
                <a:latin typeface="黑体" panose="02010609060101010101" pitchFamily="49" charset="-122"/>
                <a:ea typeface="黑体" panose="02010609060101010101" pitchFamily="49" charset="-122"/>
                <a:cs typeface="+mn-cs"/>
              </a:rPr>
              <a:t>iPASS</a:t>
            </a:r>
            <a:r>
              <a:rPr lang="zh-CN" altLang="en-US" sz="1800" kern="1200" dirty="0">
                <a:latin typeface="黑体" panose="02010609060101010101" pitchFamily="49" charset="-122"/>
                <a:ea typeface="黑体" panose="02010609060101010101" pitchFamily="49" charset="-122"/>
                <a:cs typeface="+mn-cs"/>
              </a:rPr>
              <a:t>证书下载</a:t>
            </a:r>
            <a:endParaRPr lang="en-US" altLang="zh-CN" sz="1800" kern="1200" dirty="0">
              <a:latin typeface="黑体" panose="02010609060101010101" pitchFamily="49" charset="-122"/>
              <a:ea typeface="黑体" panose="02010609060101010101" pitchFamily="49" charset="-122"/>
              <a:cs typeface="+mn-cs"/>
            </a:endParaRPr>
          </a:p>
          <a:p>
            <a:pPr/>
            <a:endParaRPr lang="zh-CN" altLang="en-US" sz="1800" kern="1200" dirty="0">
              <a:latin typeface="黑体" panose="02010609060101010101" pitchFamily="49" charset="-122"/>
              <a:ea typeface="黑体" panose="02010609060101010101" pitchFamily="49" charset="-122"/>
              <a:cs typeface="+mn-cs"/>
            </a:endParaRPr>
          </a:p>
        </p:txBody>
      </p:sp>
      <p:sp>
        <p:nvSpPr>
          <p:cNvPr id="26627" name="标题 2"/>
          <p:cNvSpPr>
            <a:spLocks noGrp="1"/>
          </p:cNvSpPr>
          <p:nvPr>
            <p:ph type="title"/>
          </p:nvPr>
        </p:nvSpPr>
        <p:spPr>
          <a:xfrm>
            <a:off x="471488" y="274638"/>
            <a:ext cx="6000750" cy="511175"/>
          </a:xfrm>
          <a:ln/>
        </p:spPr>
        <p:txBody>
          <a:bodyPr vert="horz" wrap="square" lIns="91440" tIns="45720" rIns="91440" bIns="45720" anchor="ctr"/>
          <a:p>
            <a:pPr/>
            <a:r>
              <a:rPr lang="en-US" altLang="zh-CN" sz="2000" kern="1200" dirty="0">
                <a:latin typeface="微软雅黑" panose="020B0503020204020204" pitchFamily="34" charset="-122"/>
                <a:ea typeface="微软雅黑" panose="020B0503020204020204" pitchFamily="34" charset="-122"/>
                <a:cs typeface="+mj-cs"/>
              </a:rPr>
              <a:t>iPASS</a:t>
            </a:r>
            <a:r>
              <a:rPr lang="zh-CN" altLang="en-US" sz="2000" kern="1200" dirty="0">
                <a:latin typeface="微软雅黑" panose="020B0503020204020204" pitchFamily="34" charset="-122"/>
                <a:ea typeface="微软雅黑" panose="020B0503020204020204" pitchFamily="34" charset="-122"/>
                <a:cs typeface="+mj-cs"/>
              </a:rPr>
              <a:t>证书下载</a:t>
            </a:r>
            <a:endParaRPr lang="zh-CN" altLang="en-US" sz="2000" kern="1200" dirty="0">
              <a:latin typeface="微软雅黑" panose="020B0503020204020204" pitchFamily="34" charset="-122"/>
              <a:ea typeface="微软雅黑" panose="020B0503020204020204" pitchFamily="34" charset="-122"/>
              <a:cs typeface="+mj-cs"/>
            </a:endParaRPr>
          </a:p>
        </p:txBody>
      </p:sp>
      <p:pic>
        <p:nvPicPr>
          <p:cNvPr id="26628" name="Picture 2"/>
          <p:cNvPicPr>
            <a:picLocks noChangeAspect="1"/>
          </p:cNvPicPr>
          <p:nvPr/>
        </p:nvPicPr>
        <p:blipFill>
          <a:blip r:embed="rId1"/>
          <a:stretch>
            <a:fillRect/>
          </a:stretch>
        </p:blipFill>
        <p:spPr>
          <a:xfrm>
            <a:off x="539750" y="1341438"/>
            <a:ext cx="7443788" cy="4992687"/>
          </a:xfrm>
          <a:prstGeom prst="rect">
            <a:avLst/>
          </a:prstGeom>
          <a:noFill/>
          <a:ln w="9525">
            <a:noFill/>
          </a:ln>
        </p:spPr>
      </p:pic>
      <p:sp>
        <p:nvSpPr>
          <p:cNvPr id="26629" name="TextBox 3"/>
          <p:cNvSpPr txBox="1"/>
          <p:nvPr/>
        </p:nvSpPr>
        <p:spPr>
          <a:xfrm>
            <a:off x="2555875" y="3963988"/>
            <a:ext cx="4679950" cy="1476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zh-CN" sz="1800" dirty="0">
                <a:latin typeface="方正粗黑宋简体" pitchFamily="2" charset="-122"/>
                <a:ea typeface="方正粗黑宋简体" pitchFamily="2" charset="-122"/>
              </a:rPr>
              <a:t>点击</a:t>
            </a:r>
            <a:r>
              <a:rPr lang="en-US" altLang="zh-CN" sz="1800" dirty="0">
                <a:latin typeface="方正粗黑宋简体" pitchFamily="2" charset="-122"/>
                <a:ea typeface="方正粗黑宋简体" pitchFamily="2" charset="-122"/>
              </a:rPr>
              <a:t>iPASS</a:t>
            </a:r>
            <a:r>
              <a:rPr lang="zh-CN" altLang="zh-CN" sz="1800" dirty="0">
                <a:latin typeface="方正粗黑宋简体" pitchFamily="2" charset="-122"/>
                <a:ea typeface="方正粗黑宋简体" pitchFamily="2" charset="-122"/>
              </a:rPr>
              <a:t>续费订单操作列“</a:t>
            </a:r>
            <a:r>
              <a:rPr lang="zh-CN" altLang="zh-CN" sz="1800" dirty="0">
                <a:solidFill>
                  <a:srgbClr val="FF6600"/>
                </a:solidFill>
                <a:latin typeface="方正粗黑宋简体" pitchFamily="2" charset="-122"/>
                <a:ea typeface="方正粗黑宋简体" pitchFamily="2" charset="-122"/>
              </a:rPr>
              <a:t>证书下载</a:t>
            </a:r>
            <a:r>
              <a:rPr lang="zh-CN" altLang="zh-CN" sz="1800" dirty="0">
                <a:latin typeface="方正粗黑宋简体" pitchFamily="2" charset="-122"/>
                <a:ea typeface="方正粗黑宋简体" pitchFamily="2" charset="-122"/>
              </a:rPr>
              <a:t>”按钮，系统进入证书下载页面，插入提交申请时的</a:t>
            </a:r>
            <a:r>
              <a:rPr lang="en-US" altLang="zh-CN" sz="1800" dirty="0">
                <a:latin typeface="方正粗黑宋简体" pitchFamily="2" charset="-122"/>
                <a:ea typeface="方正粗黑宋简体" pitchFamily="2" charset="-122"/>
              </a:rPr>
              <a:t>iPASS</a:t>
            </a:r>
            <a:r>
              <a:rPr lang="zh-CN" altLang="zh-CN" sz="1800" dirty="0">
                <a:latin typeface="方正粗黑宋简体" pitchFamily="2" charset="-122"/>
                <a:ea typeface="方正粗黑宋简体" pitchFamily="2" charset="-122"/>
              </a:rPr>
              <a:t>，点击“</a:t>
            </a:r>
            <a:r>
              <a:rPr lang="zh-CN" altLang="zh-CN" sz="1800" dirty="0">
                <a:solidFill>
                  <a:srgbClr val="FF6600"/>
                </a:solidFill>
                <a:latin typeface="方正粗黑宋简体" pitchFamily="2" charset="-122"/>
                <a:ea typeface="方正粗黑宋简体" pitchFamily="2" charset="-122"/>
              </a:rPr>
              <a:t>读取</a:t>
            </a:r>
            <a:r>
              <a:rPr lang="zh-CN" altLang="zh-CN" sz="1800" dirty="0">
                <a:latin typeface="方正粗黑宋简体" pitchFamily="2" charset="-122"/>
                <a:ea typeface="方正粗黑宋简体" pitchFamily="2" charset="-122"/>
              </a:rPr>
              <a:t>”获取</a:t>
            </a:r>
            <a:r>
              <a:rPr lang="en-US" altLang="zh-CN" sz="1800" dirty="0">
                <a:latin typeface="方正粗黑宋简体" pitchFamily="2" charset="-122"/>
                <a:ea typeface="方正粗黑宋简体" pitchFamily="2" charset="-122"/>
              </a:rPr>
              <a:t>iPASS</a:t>
            </a:r>
            <a:r>
              <a:rPr lang="zh-CN" altLang="zh-CN" sz="1800" dirty="0">
                <a:latin typeface="方正粗黑宋简体" pitchFamily="2" charset="-122"/>
                <a:ea typeface="方正粗黑宋简体" pitchFamily="2" charset="-122"/>
              </a:rPr>
              <a:t>序列号，接着点击“</a:t>
            </a:r>
            <a:r>
              <a:rPr lang="zh-CN" altLang="zh-CN" sz="1800" dirty="0">
                <a:solidFill>
                  <a:srgbClr val="FF6600"/>
                </a:solidFill>
                <a:latin typeface="方正粗黑宋简体" pitchFamily="2" charset="-122"/>
                <a:ea typeface="方正粗黑宋简体" pitchFamily="2" charset="-122"/>
              </a:rPr>
              <a:t>下载安装</a:t>
            </a:r>
            <a:r>
              <a:rPr lang="zh-CN" altLang="zh-CN" sz="1800" dirty="0">
                <a:latin typeface="方正粗黑宋简体" pitchFamily="2" charset="-122"/>
                <a:ea typeface="方正粗黑宋简体" pitchFamily="2" charset="-122"/>
              </a:rPr>
              <a:t>”</a:t>
            </a:r>
            <a:r>
              <a:rPr lang="zh-CN" altLang="en-US" sz="1800" dirty="0">
                <a:latin typeface="Calibri" panose="020F0502020204030204" pitchFamily="34" charset="0"/>
                <a:ea typeface="宋体" panose="02010600030101010101" pitchFamily="2" charset="-122"/>
              </a:rPr>
              <a:t>。</a:t>
            </a:r>
            <a:r>
              <a:rPr lang="zh-CN" altLang="en-US" sz="1800" dirty="0">
                <a:latin typeface="方正粗黑宋简体" pitchFamily="2" charset="-122"/>
                <a:ea typeface="方正粗黑宋简体" pitchFamily="2" charset="-122"/>
              </a:rPr>
              <a:t>提示</a:t>
            </a:r>
            <a:r>
              <a:rPr lang="zh-CN" altLang="en-US" sz="1800" dirty="0">
                <a:solidFill>
                  <a:srgbClr val="FF6600"/>
                </a:solidFill>
                <a:latin typeface="方正粗黑宋简体" pitchFamily="2" charset="-122"/>
                <a:ea typeface="方正粗黑宋简体" pitchFamily="2" charset="-122"/>
              </a:rPr>
              <a:t>操作成功</a:t>
            </a:r>
            <a:r>
              <a:rPr lang="zh-CN" altLang="en-US" sz="1800" dirty="0">
                <a:latin typeface="方正粗黑宋简体" pitchFamily="2" charset="-122"/>
                <a:ea typeface="方正粗黑宋简体" pitchFamily="2" charset="-122"/>
              </a:rPr>
              <a:t>表示续费证书下载成功如下图</a:t>
            </a:r>
            <a:endParaRPr lang="zh-CN" altLang="en-US" sz="1800" dirty="0">
              <a:latin typeface="方正粗黑宋简体" pitchFamily="2" charset="-122"/>
              <a:ea typeface="方正粗黑宋简体" pitchFamily="2" charset="-122"/>
            </a:endParaRPr>
          </a:p>
        </p:txBody>
      </p:sp>
      <p:pic>
        <p:nvPicPr>
          <p:cNvPr id="26630" name="Picture 3"/>
          <p:cNvPicPr>
            <a:picLocks noChangeAspect="1"/>
          </p:cNvPicPr>
          <p:nvPr/>
        </p:nvPicPr>
        <p:blipFill>
          <a:blip r:embed="rId2"/>
          <a:stretch>
            <a:fillRect/>
          </a:stretch>
        </p:blipFill>
        <p:spPr>
          <a:xfrm>
            <a:off x="5230813" y="5448300"/>
            <a:ext cx="855662" cy="119062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内容占位符 1"/>
          <p:cNvSpPr>
            <a:spLocks noGrp="1"/>
          </p:cNvSpPr>
          <p:nvPr>
            <p:ph idx="1"/>
          </p:nvPr>
        </p:nvSpPr>
        <p:spPr>
          <a:ln/>
        </p:spPr>
        <p:txBody>
          <a:bodyPr vert="horz" wrap="square" lIns="91440" tIns="45720" rIns="91440" bIns="45720" anchor="t"/>
          <a:p>
            <a:pPr/>
            <a:r>
              <a:rPr lang="zh-CN" altLang="en-US" sz="2000" kern="1200" dirty="0">
                <a:latin typeface="微软雅黑" panose="020B0503020204020204" pitchFamily="34" charset="-122"/>
                <a:ea typeface="微软雅黑" panose="020B0503020204020204" pitchFamily="34" charset="-122"/>
                <a:cs typeface="+mn-cs"/>
              </a:rPr>
              <a:t>印章写入</a:t>
            </a:r>
            <a:endParaRPr lang="en-US" altLang="zh-CN" sz="2000" kern="1200" dirty="0">
              <a:latin typeface="微软雅黑" panose="020B0503020204020204" pitchFamily="34" charset="-122"/>
              <a:ea typeface="微软雅黑" panose="020B0503020204020204" pitchFamily="34" charset="-122"/>
              <a:cs typeface="+mn-cs"/>
            </a:endParaRPr>
          </a:p>
          <a:p>
            <a:pPr/>
            <a:endParaRPr lang="en-US" altLang="zh-CN" sz="2000" kern="1200" dirty="0">
              <a:latin typeface="微软雅黑" panose="020B0503020204020204" pitchFamily="34" charset="-122"/>
              <a:ea typeface="微软雅黑" panose="020B0503020204020204" pitchFamily="34" charset="-122"/>
              <a:cs typeface="+mn-cs"/>
            </a:endParaRPr>
          </a:p>
          <a:p>
            <a:pPr/>
            <a:endParaRPr lang="zh-CN" altLang="en-US" kern="1200" dirty="0">
              <a:latin typeface="微软雅黑" panose="020B0503020204020204" pitchFamily="34" charset="-122"/>
              <a:ea typeface="微软雅黑" panose="020B0503020204020204" pitchFamily="34" charset="-122"/>
              <a:cs typeface="+mn-cs"/>
            </a:endParaRPr>
          </a:p>
        </p:txBody>
      </p:sp>
      <p:sp>
        <p:nvSpPr>
          <p:cNvPr id="27651" name="标题 2"/>
          <p:cNvSpPr>
            <a:spLocks noGrp="1"/>
          </p:cNvSpPr>
          <p:nvPr>
            <p:ph type="title"/>
          </p:nvPr>
        </p:nvSpPr>
        <p:spPr>
          <a:xfrm>
            <a:off x="471488" y="274638"/>
            <a:ext cx="6000750" cy="511175"/>
          </a:xfrm>
          <a:ln/>
        </p:spPr>
        <p:txBody>
          <a:bodyPr vert="horz" wrap="square" lIns="91440" tIns="45720" rIns="91440" bIns="45720" anchor="ctr"/>
          <a:p>
            <a:pPr/>
            <a:r>
              <a:rPr lang="zh-CN" altLang="en-US" sz="2000" kern="1200" dirty="0">
                <a:latin typeface="微软雅黑" panose="020B0503020204020204" pitchFamily="34" charset="-122"/>
                <a:ea typeface="微软雅黑" panose="020B0503020204020204" pitchFamily="34" charset="-122"/>
                <a:cs typeface="+mj-cs"/>
              </a:rPr>
              <a:t>印章下载</a:t>
            </a:r>
            <a:endParaRPr lang="zh-CN" altLang="en-US" sz="2000" kern="1200" dirty="0">
              <a:latin typeface="微软雅黑" panose="020B0503020204020204" pitchFamily="34" charset="-122"/>
              <a:ea typeface="微软雅黑" panose="020B0503020204020204" pitchFamily="34" charset="-122"/>
              <a:cs typeface="+mj-cs"/>
            </a:endParaRPr>
          </a:p>
        </p:txBody>
      </p:sp>
      <p:pic>
        <p:nvPicPr>
          <p:cNvPr id="27652" name="Picture 6"/>
          <p:cNvPicPr>
            <a:picLocks noChangeAspect="1"/>
          </p:cNvPicPr>
          <p:nvPr/>
        </p:nvPicPr>
        <p:blipFill>
          <a:blip r:embed="rId1"/>
          <a:stretch>
            <a:fillRect/>
          </a:stretch>
        </p:blipFill>
        <p:spPr>
          <a:xfrm>
            <a:off x="107950" y="1412875"/>
            <a:ext cx="8626475" cy="446405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内容占位符 1"/>
          <p:cNvSpPr>
            <a:spLocks noGrp="1"/>
          </p:cNvSpPr>
          <p:nvPr>
            <p:ph idx="1"/>
          </p:nvPr>
        </p:nvSpPr>
        <p:spPr>
          <a:ln/>
        </p:spPr>
        <p:txBody>
          <a:bodyPr vert="horz" wrap="square" lIns="91440" tIns="45720" rIns="91440" bIns="45720" anchor="t"/>
          <a:p>
            <a:pPr/>
            <a:r>
              <a:rPr lang="zh-CN" altLang="en-US" sz="2000" kern="1200" dirty="0">
                <a:latin typeface="微软雅黑" panose="020B0503020204020204" pitchFamily="34" charset="-122"/>
                <a:ea typeface="微软雅黑" panose="020B0503020204020204" pitchFamily="34" charset="-122"/>
                <a:cs typeface="+mn-cs"/>
              </a:rPr>
              <a:t>写入授权</a:t>
            </a:r>
            <a:endParaRPr lang="en-US" altLang="zh-CN" sz="2000" kern="1200" dirty="0">
              <a:latin typeface="微软雅黑" panose="020B0503020204020204" pitchFamily="34" charset="-122"/>
              <a:ea typeface="微软雅黑" panose="020B0503020204020204" pitchFamily="34" charset="-122"/>
              <a:cs typeface="+mn-cs"/>
            </a:endParaRPr>
          </a:p>
          <a:p>
            <a:pPr/>
            <a:endParaRPr lang="zh-CN" altLang="en-US" kern="1200" dirty="0">
              <a:latin typeface="微软雅黑" panose="020B0503020204020204" pitchFamily="34" charset="-122"/>
              <a:ea typeface="微软雅黑" panose="020B0503020204020204" pitchFamily="34" charset="-122"/>
              <a:cs typeface="+mn-cs"/>
            </a:endParaRPr>
          </a:p>
        </p:txBody>
      </p:sp>
      <p:sp>
        <p:nvSpPr>
          <p:cNvPr id="28675" name="标题 2"/>
          <p:cNvSpPr>
            <a:spLocks noGrp="1"/>
          </p:cNvSpPr>
          <p:nvPr>
            <p:ph type="title"/>
          </p:nvPr>
        </p:nvSpPr>
        <p:spPr>
          <a:xfrm>
            <a:off x="471488" y="274638"/>
            <a:ext cx="6000750" cy="511175"/>
          </a:xfrm>
          <a:ln/>
        </p:spPr>
        <p:txBody>
          <a:bodyPr vert="horz" wrap="square" lIns="91440" tIns="45720" rIns="91440" bIns="45720" anchor="ctr"/>
          <a:p>
            <a:pPr/>
            <a:r>
              <a:rPr lang="zh-CN" altLang="en-US" sz="2000" kern="1200" dirty="0">
                <a:latin typeface="微软雅黑" panose="020B0503020204020204" pitchFamily="34" charset="-122"/>
                <a:ea typeface="微软雅黑" panose="020B0503020204020204" pitchFamily="34" charset="-122"/>
                <a:cs typeface="+mj-cs"/>
              </a:rPr>
              <a:t>印章下载</a:t>
            </a:r>
            <a:endParaRPr lang="zh-CN" altLang="en-US" sz="2000" kern="1200" dirty="0">
              <a:latin typeface="微软雅黑" panose="020B0503020204020204" pitchFamily="34" charset="-122"/>
              <a:ea typeface="微软雅黑" panose="020B0503020204020204" pitchFamily="34" charset="-122"/>
              <a:cs typeface="+mj-cs"/>
            </a:endParaRPr>
          </a:p>
        </p:txBody>
      </p:sp>
      <p:pic>
        <p:nvPicPr>
          <p:cNvPr id="28676" name="Picture 2"/>
          <p:cNvPicPr>
            <a:picLocks noChangeAspect="1"/>
          </p:cNvPicPr>
          <p:nvPr/>
        </p:nvPicPr>
        <p:blipFill>
          <a:blip r:embed="rId1"/>
          <a:stretch>
            <a:fillRect/>
          </a:stretch>
        </p:blipFill>
        <p:spPr>
          <a:xfrm>
            <a:off x="107950" y="1628775"/>
            <a:ext cx="8526463" cy="4408488"/>
          </a:xfrm>
          <a:prstGeom prst="rect">
            <a:avLst/>
          </a:prstGeom>
          <a:noFill/>
          <a:ln w="9525">
            <a:noFill/>
          </a:ln>
        </p:spPr>
      </p:pic>
      <p:sp>
        <p:nvSpPr>
          <p:cNvPr id="28677" name="TextBox 4"/>
          <p:cNvSpPr txBox="1"/>
          <p:nvPr/>
        </p:nvSpPr>
        <p:spPr>
          <a:xfrm>
            <a:off x="2305050" y="4638675"/>
            <a:ext cx="6294438" cy="9239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latin typeface="方正粗黑宋简体" pitchFamily="2" charset="-122"/>
                <a:ea typeface="方正粗黑宋简体" pitchFamily="2" charset="-122"/>
              </a:rPr>
              <a:t>点击</a:t>
            </a:r>
            <a:r>
              <a:rPr lang="zh-CN" altLang="en-US" sz="1800" b="1" dirty="0">
                <a:solidFill>
                  <a:srgbClr val="FF6600"/>
                </a:solidFill>
                <a:latin typeface="方正粗黑宋简体" pitchFamily="2" charset="-122"/>
                <a:ea typeface="方正粗黑宋简体" pitchFamily="2" charset="-122"/>
              </a:rPr>
              <a:t>写入授权</a:t>
            </a:r>
            <a:r>
              <a:rPr lang="zh-CN" altLang="en-US" sz="1800" dirty="0">
                <a:latin typeface="方正粗黑宋简体" pitchFamily="2" charset="-122"/>
                <a:ea typeface="方正粗黑宋简体" pitchFamily="2" charset="-122"/>
              </a:rPr>
              <a:t>，此时会提示输入密码此密码与下载证书时效验口令一致，应输入</a:t>
            </a:r>
            <a:r>
              <a:rPr lang="zh-CN" altLang="en-US" sz="1800" dirty="0">
                <a:solidFill>
                  <a:srgbClr val="FF6600"/>
                </a:solidFill>
                <a:latin typeface="方正粗黑宋简体" pitchFamily="2" charset="-122"/>
                <a:ea typeface="方正粗黑宋简体" pitchFamily="2" charset="-122"/>
              </a:rPr>
              <a:t>相同</a:t>
            </a:r>
            <a:r>
              <a:rPr lang="zh-CN" altLang="en-US" sz="1800" dirty="0">
                <a:latin typeface="方正粗黑宋简体" pitchFamily="2" charset="-122"/>
                <a:ea typeface="方正粗黑宋简体" pitchFamily="2" charset="-122"/>
              </a:rPr>
              <a:t>的密码</a:t>
            </a:r>
            <a:endParaRPr lang="zh-CN" altLang="en-US" sz="1800" dirty="0">
              <a:latin typeface="方正粗黑宋简体" pitchFamily="2" charset="-122"/>
              <a:ea typeface="方正粗黑宋简体" pitchFamily="2" charset="-122"/>
            </a:endParaRPr>
          </a:p>
          <a:p>
            <a:pPr marL="0" lvl="0" indent="0" eaLnBrk="1" hangingPunct="1">
              <a:spcBef>
                <a:spcPct val="0"/>
              </a:spcBef>
              <a:buNone/>
            </a:pPr>
            <a:endParaRPr lang="zh-CN" altLang="en-US" sz="1800" dirty="0">
              <a:latin typeface="Calibri" panose="020F0502020204030204" pitchFamily="34" charset="0"/>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2"/>
          <p:cNvSpPr>
            <a:spLocks noGrp="1"/>
          </p:cNvSpPr>
          <p:nvPr>
            <p:ph type="title"/>
          </p:nvPr>
        </p:nvSpPr>
        <p:spPr>
          <a:xfrm>
            <a:off x="471488" y="274638"/>
            <a:ext cx="6000750" cy="511175"/>
          </a:xfrm>
          <a:ln/>
        </p:spPr>
        <p:txBody>
          <a:bodyPr vert="horz" wrap="square" lIns="91440" tIns="45720" rIns="91440" bIns="45720" anchor="ctr"/>
          <a:p>
            <a:pPr/>
            <a:r>
              <a:rPr lang="zh-CN" altLang="en-US" sz="2000" kern="1200" dirty="0">
                <a:latin typeface="微软雅黑" panose="020B0503020204020204" pitchFamily="34" charset="-122"/>
                <a:ea typeface="微软雅黑" panose="020B0503020204020204" pitchFamily="34" charset="-122"/>
                <a:cs typeface="+mj-cs"/>
              </a:rPr>
              <a:t>印章下载</a:t>
            </a:r>
            <a:endParaRPr lang="zh-CN" altLang="en-US" sz="2000" kern="1200" dirty="0">
              <a:latin typeface="微软雅黑" panose="020B0503020204020204" pitchFamily="34" charset="-122"/>
              <a:ea typeface="微软雅黑" panose="020B0503020204020204" pitchFamily="34" charset="-122"/>
              <a:cs typeface="+mj-cs"/>
            </a:endParaRPr>
          </a:p>
        </p:txBody>
      </p:sp>
      <p:pic>
        <p:nvPicPr>
          <p:cNvPr id="29699" name="Picture 2"/>
          <p:cNvPicPr>
            <a:picLocks noGrp="1" noChangeAspect="1"/>
          </p:cNvPicPr>
          <p:nvPr>
            <p:ph idx="1"/>
          </p:nvPr>
        </p:nvPicPr>
        <p:blipFill>
          <a:blip r:embed="rId1"/>
          <a:srcRect/>
          <a:stretch>
            <a:fillRect/>
          </a:stretch>
        </p:blipFill>
        <p:spPr>
          <a:xfrm>
            <a:off x="179388" y="1484313"/>
            <a:ext cx="8669337" cy="4321175"/>
          </a:xfrm>
          <a:ln/>
        </p:spPr>
      </p:pic>
      <p:sp>
        <p:nvSpPr>
          <p:cNvPr id="29700" name="TextBox 4"/>
          <p:cNvSpPr txBox="1"/>
          <p:nvPr/>
        </p:nvSpPr>
        <p:spPr>
          <a:xfrm>
            <a:off x="2660650" y="4581525"/>
            <a:ext cx="6303963" cy="1200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latin typeface="方正粗黑宋简体" pitchFamily="2" charset="-122"/>
                <a:ea typeface="方正粗黑宋简体" pitchFamily="2" charset="-122"/>
              </a:rPr>
              <a:t>点击写入印章，提示输入</a:t>
            </a:r>
            <a:r>
              <a:rPr lang="en-US" altLang="zh-CN" sz="1800" dirty="0">
                <a:solidFill>
                  <a:srgbClr val="FF6600"/>
                </a:solidFill>
                <a:latin typeface="方正粗黑宋简体" pitchFamily="2" charset="-122"/>
                <a:ea typeface="方正粗黑宋简体" pitchFamily="2" charset="-122"/>
              </a:rPr>
              <a:t>UKEY</a:t>
            </a:r>
            <a:r>
              <a:rPr lang="zh-CN" altLang="en-US" sz="1800" dirty="0">
                <a:solidFill>
                  <a:srgbClr val="FF6600"/>
                </a:solidFill>
                <a:latin typeface="方正粗黑宋简体" pitchFamily="2" charset="-122"/>
                <a:ea typeface="方正粗黑宋简体" pitchFamily="2" charset="-122"/>
              </a:rPr>
              <a:t>口令</a:t>
            </a:r>
            <a:r>
              <a:rPr lang="zh-CN" altLang="en-US" sz="1800" dirty="0">
                <a:latin typeface="方正粗黑宋简体" pitchFamily="2" charset="-122"/>
                <a:ea typeface="方正粗黑宋简体" pitchFamily="2" charset="-122"/>
              </a:rPr>
              <a:t>，此时输入的同样是证书下载时的</a:t>
            </a:r>
            <a:r>
              <a:rPr lang="zh-CN" altLang="en-US" sz="1800" dirty="0">
                <a:solidFill>
                  <a:srgbClr val="FF6600"/>
                </a:solidFill>
                <a:latin typeface="方正粗黑宋简体" pitchFamily="2" charset="-122"/>
                <a:ea typeface="方正粗黑宋简体" pitchFamily="2" charset="-122"/>
              </a:rPr>
              <a:t>口令</a:t>
            </a:r>
            <a:r>
              <a:rPr lang="zh-CN" altLang="en-US" sz="1800" dirty="0">
                <a:latin typeface="方正粗黑宋简体" pitchFamily="2" charset="-122"/>
                <a:ea typeface="方正粗黑宋简体" pitchFamily="2" charset="-122"/>
              </a:rPr>
              <a:t>，需要输入相同的</a:t>
            </a:r>
            <a:r>
              <a:rPr lang="zh-CN" altLang="en-US" sz="1800" dirty="0">
                <a:solidFill>
                  <a:srgbClr val="FF6600"/>
                </a:solidFill>
                <a:latin typeface="方正粗黑宋简体" pitchFamily="2" charset="-122"/>
                <a:ea typeface="方正粗黑宋简体" pitchFamily="2" charset="-122"/>
              </a:rPr>
              <a:t>口令</a:t>
            </a:r>
            <a:r>
              <a:rPr lang="zh-CN" altLang="en-US" sz="1800" dirty="0">
                <a:latin typeface="方正粗黑宋简体" pitchFamily="2" charset="-122"/>
                <a:ea typeface="方正粗黑宋简体" pitchFamily="2" charset="-122"/>
              </a:rPr>
              <a:t>显示如下图表示印章下载成功</a:t>
            </a:r>
            <a:endParaRPr lang="en-US" altLang="zh-CN" sz="1800" dirty="0">
              <a:solidFill>
                <a:srgbClr val="FF6600"/>
              </a:solidFill>
              <a:latin typeface="方正粗黑宋简体" pitchFamily="2" charset="-122"/>
              <a:ea typeface="方正粗黑宋简体" pitchFamily="2" charset="-122"/>
            </a:endParaRPr>
          </a:p>
          <a:p>
            <a:pPr marL="0" lvl="0" indent="0" eaLnBrk="1" hangingPunct="1">
              <a:spcBef>
                <a:spcPct val="0"/>
              </a:spcBef>
              <a:buNone/>
            </a:pPr>
            <a:endParaRPr lang="zh-CN" altLang="en-US" sz="1800" dirty="0">
              <a:latin typeface="方正粗黑宋简体" pitchFamily="2" charset="-122"/>
              <a:ea typeface="方正粗黑宋简体" pitchFamily="2" charset="-122"/>
            </a:endParaRPr>
          </a:p>
        </p:txBody>
      </p:sp>
      <p:pic>
        <p:nvPicPr>
          <p:cNvPr id="29701" name="Picture 2"/>
          <p:cNvPicPr>
            <a:picLocks noChangeAspect="1"/>
          </p:cNvPicPr>
          <p:nvPr/>
        </p:nvPicPr>
        <p:blipFill>
          <a:blip r:embed="rId2"/>
          <a:stretch>
            <a:fillRect/>
          </a:stretch>
        </p:blipFill>
        <p:spPr>
          <a:xfrm>
            <a:off x="4275138" y="5335588"/>
            <a:ext cx="720725" cy="1017587"/>
          </a:xfrm>
          <a:prstGeom prst="rect">
            <a:avLst/>
          </a:prstGeom>
          <a:noFill/>
          <a:ln w="9525">
            <a:noFill/>
          </a:ln>
        </p:spPr>
      </p:pic>
      <p:sp>
        <p:nvSpPr>
          <p:cNvPr id="29702" name="TextBox 5"/>
          <p:cNvSpPr txBox="1"/>
          <p:nvPr/>
        </p:nvSpPr>
        <p:spPr>
          <a:xfrm>
            <a:off x="2095500" y="6418263"/>
            <a:ext cx="4822825" cy="4000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2000" b="1" dirty="0">
                <a:latin typeface="方正粗黑宋简体" pitchFamily="2" charset="-122"/>
                <a:ea typeface="方正粗黑宋简体" pitchFamily="2" charset="-122"/>
              </a:rPr>
              <a:t>完成证书及签章写入表示</a:t>
            </a:r>
            <a:r>
              <a:rPr lang="en-US" altLang="zh-CN" sz="2000" b="1" dirty="0">
                <a:latin typeface="方正粗黑宋简体" pitchFamily="2" charset="-122"/>
                <a:ea typeface="方正粗黑宋简体" pitchFamily="2" charset="-122"/>
              </a:rPr>
              <a:t>iPASS</a:t>
            </a:r>
            <a:r>
              <a:rPr lang="zh-CN" altLang="en-US" sz="2000" b="1" dirty="0">
                <a:latin typeface="方正粗黑宋简体" pitchFamily="2" charset="-122"/>
                <a:ea typeface="方正粗黑宋简体" pitchFamily="2" charset="-122"/>
              </a:rPr>
              <a:t>续费成功</a:t>
            </a:r>
            <a:endParaRPr lang="zh-CN" altLang="en-US" sz="2000" b="1" dirty="0">
              <a:latin typeface="方正粗黑宋简体" pitchFamily="2" charset="-122"/>
              <a:ea typeface="方正粗黑宋简体"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专家自助检测后</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IPASS</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控件</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2.0.6</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iPASS</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管理工具（海泰）、印章工具检测后、发现以上三个驱动程序安装异常，专家需重新安装控件、驱动及印章工具，以免影响</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iPASS</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续费正常办理。</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Char char="•"/>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、如果已经安装了驱动程序，但是运行异常，需卸载后再安装。</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Char char="•"/>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、如果电脑未安装过，可以忽略卸载环节</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Char char="•"/>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卸载流程如下</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50000"/>
              </a:lnSpc>
              <a:spcBef>
                <a:spcPct val="20000"/>
              </a:spcBef>
              <a:spcAft>
                <a:spcPct val="0"/>
              </a:spcAft>
              <a:buClrTx/>
              <a:buSzTx/>
              <a:buFont typeface="Arial" panose="020B0604020202020204" pitchFamily="34" charset="0"/>
              <a:buChar char="•"/>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iPASS</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控件及</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iPASS</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管理工具（海泰）卸载</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20000"/>
              </a:spcBef>
              <a:spcAft>
                <a:spcPct val="0"/>
              </a:spcAft>
              <a:buClrTx/>
              <a:buSzTx/>
              <a:buFont typeface="Arial" panose="020B0604020202020204" pitchFamily="34" charset="0"/>
              <a:buNone/>
              <a:defRPr/>
            </a:pP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0723" name="标题 2"/>
          <p:cNvSpPr>
            <a:spLocks noGrp="1"/>
          </p:cNvSpPr>
          <p:nvPr>
            <p:ph type="title"/>
          </p:nvPr>
        </p:nvSpPr>
        <p:spPr>
          <a:xfrm>
            <a:off x="471488" y="274638"/>
            <a:ext cx="6000750" cy="511175"/>
          </a:xfrm>
          <a:ln/>
        </p:spPr>
        <p:txBody>
          <a:bodyPr vert="horz" wrap="square" lIns="91440" tIns="45720" rIns="91440" bIns="45720" anchor="ctr"/>
          <a:p>
            <a:pPr/>
            <a:r>
              <a:rPr lang="zh-CN" altLang="en-US" sz="2000" kern="1200" dirty="0">
                <a:latin typeface="微软雅黑" panose="020B0503020204020204" pitchFamily="34" charset="-122"/>
                <a:ea typeface="微软雅黑" panose="020B0503020204020204" pitchFamily="34" charset="-122"/>
                <a:cs typeface="+mj-cs"/>
              </a:rPr>
              <a:t>控件、驱动卸载</a:t>
            </a:r>
            <a:endParaRPr lang="en-US" altLang="zh-CN" sz="2000" kern="1200" dirty="0">
              <a:latin typeface="微软雅黑" panose="020B0503020204020204" pitchFamily="34" charset="-122"/>
              <a:ea typeface="微软雅黑" panose="020B0503020204020204" pitchFamily="34" charset="-122"/>
              <a:cs typeface="+mj-cs"/>
            </a:endParaRPr>
          </a:p>
        </p:txBody>
      </p:sp>
      <p:graphicFrame>
        <p:nvGraphicFramePr>
          <p:cNvPr id="5" name="图示 4"/>
          <p:cNvGraphicFramePr/>
          <p:nvPr/>
        </p:nvGraphicFramePr>
        <p:xfrm>
          <a:off x="395536" y="3933056"/>
          <a:ext cx="8352928" cy="27678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内容占位符 1"/>
          <p:cNvSpPr>
            <a:spLocks noGrp="1"/>
          </p:cNvSpPr>
          <p:nvPr>
            <p:ph idx="1"/>
          </p:nvPr>
        </p:nvSpPr>
        <p:spPr>
          <a:xfrm>
            <a:off x="468313" y="1052513"/>
            <a:ext cx="8496300" cy="4321175"/>
          </a:xfrm>
          <a:ln/>
        </p:spPr>
        <p:txBody>
          <a:bodyPr vert="horz" wrap="square" lIns="91440" tIns="45720" rIns="91440" bIns="45720" anchor="t"/>
          <a:p>
            <a:pPr/>
            <a:r>
              <a:rPr lang="zh-CN" altLang="en-US" sz="2000" kern="1200" dirty="0">
                <a:latin typeface="黑体" panose="02010609060101010101" pitchFamily="49" charset="-122"/>
                <a:ea typeface="黑体" panose="02010609060101010101" pitchFamily="49" charset="-122"/>
                <a:cs typeface="+mn-cs"/>
              </a:rPr>
              <a:t>印章工具卸载</a:t>
            </a:r>
            <a:endParaRPr lang="en-US" altLang="zh-CN" sz="2000" kern="1200" dirty="0">
              <a:latin typeface="黑体" panose="02010609060101010101" pitchFamily="49" charset="-122"/>
              <a:ea typeface="黑体" panose="02010609060101010101" pitchFamily="49" charset="-122"/>
              <a:cs typeface="+mn-cs"/>
            </a:endParaRPr>
          </a:p>
          <a:p>
            <a:pPr/>
            <a:endParaRPr lang="zh-CN" altLang="en-US" sz="2000" kern="1200" dirty="0">
              <a:latin typeface="黑体" panose="02010609060101010101" pitchFamily="49" charset="-122"/>
              <a:ea typeface="黑体" panose="02010609060101010101" pitchFamily="49" charset="-122"/>
              <a:cs typeface="+mn-cs"/>
            </a:endParaRPr>
          </a:p>
        </p:txBody>
      </p:sp>
      <p:sp>
        <p:nvSpPr>
          <p:cNvPr id="31747" name="标题 2"/>
          <p:cNvSpPr>
            <a:spLocks noGrp="1"/>
          </p:cNvSpPr>
          <p:nvPr>
            <p:ph type="title"/>
          </p:nvPr>
        </p:nvSpPr>
        <p:spPr>
          <a:xfrm>
            <a:off x="471488" y="274638"/>
            <a:ext cx="6000750" cy="511175"/>
          </a:xfrm>
          <a:ln/>
        </p:spPr>
        <p:txBody>
          <a:bodyPr vert="horz" wrap="square" lIns="91440" tIns="45720" rIns="91440" bIns="45720" anchor="ctr"/>
          <a:p>
            <a:pPr/>
            <a:r>
              <a:rPr lang="zh-CN" altLang="en-US" sz="2000" kern="1200" dirty="0">
                <a:latin typeface="微软雅黑" panose="020B0503020204020204" pitchFamily="34" charset="-122"/>
                <a:ea typeface="微软雅黑" panose="020B0503020204020204" pitchFamily="34" charset="-122"/>
                <a:cs typeface="+mj-cs"/>
              </a:rPr>
              <a:t>印章工具卸载</a:t>
            </a:r>
            <a:endParaRPr lang="en-US" altLang="zh-CN" sz="2000" kern="1200" dirty="0">
              <a:latin typeface="微软雅黑" panose="020B0503020204020204" pitchFamily="34" charset="-122"/>
              <a:ea typeface="微软雅黑" panose="020B0503020204020204" pitchFamily="34" charset="-122"/>
              <a:cs typeface="+mj-cs"/>
            </a:endParaRPr>
          </a:p>
        </p:txBody>
      </p:sp>
      <p:graphicFrame>
        <p:nvGraphicFramePr>
          <p:cNvPr id="4" name="图示 3"/>
          <p:cNvGraphicFramePr/>
          <p:nvPr/>
        </p:nvGraphicFramePr>
        <p:xfrm>
          <a:off x="467544" y="1772816"/>
          <a:ext cx="8064896" cy="273630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1749" name="TextBox 4"/>
          <p:cNvSpPr txBox="1"/>
          <p:nvPr/>
        </p:nvSpPr>
        <p:spPr>
          <a:xfrm>
            <a:off x="611188" y="5373688"/>
            <a:ext cx="7567612" cy="646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latin typeface="Calibri" panose="020F0502020204030204" pitchFamily="34" charset="0"/>
                <a:ea typeface="宋体" panose="02010600030101010101" pitchFamily="2" charset="-122"/>
              </a:rPr>
              <a:t>卸载</a:t>
            </a:r>
            <a:r>
              <a:rPr lang="en-US" altLang="zh-CN" sz="1800" dirty="0">
                <a:latin typeface="Calibri" panose="020F0502020204030204" pitchFamily="34" charset="0"/>
                <a:ea typeface="宋体" panose="02010600030101010101" pitchFamily="2" charset="-122"/>
              </a:rPr>
              <a:t>iPASS</a:t>
            </a:r>
            <a:r>
              <a:rPr lang="zh-CN" altLang="en-US" sz="1800" dirty="0">
                <a:latin typeface="Calibri" panose="020F0502020204030204" pitchFamily="34" charset="0"/>
                <a:ea typeface="宋体" panose="02010600030101010101" pitchFamily="2" charset="-122"/>
              </a:rPr>
              <a:t>控件</a:t>
            </a:r>
            <a:r>
              <a:rPr lang="en-US" altLang="zh-CN" sz="1800" dirty="0">
                <a:latin typeface="Calibri" panose="020F0502020204030204" pitchFamily="34" charset="0"/>
                <a:ea typeface="宋体" panose="02010600030101010101" pitchFamily="2" charset="-122"/>
              </a:rPr>
              <a:t>2.0.6</a:t>
            </a:r>
            <a:r>
              <a:rPr lang="zh-CN" altLang="en-US" sz="1800" dirty="0">
                <a:latin typeface="Calibri" panose="020F0502020204030204" pitchFamily="34" charset="0"/>
                <a:ea typeface="宋体" panose="02010600030101010101" pitchFamily="2" charset="-122"/>
              </a:rPr>
              <a:t>、</a:t>
            </a:r>
            <a:r>
              <a:rPr lang="en-US" altLang="zh-CN" sz="1800" dirty="0">
                <a:latin typeface="Calibri" panose="020F0502020204030204" pitchFamily="34" charset="0"/>
                <a:ea typeface="宋体" panose="02010600030101010101" pitchFamily="2" charset="-122"/>
              </a:rPr>
              <a:t>IPASS</a:t>
            </a:r>
            <a:r>
              <a:rPr lang="zh-CN" altLang="en-US" sz="1800" dirty="0">
                <a:latin typeface="Calibri" panose="020F0502020204030204" pitchFamily="34" charset="0"/>
                <a:ea typeface="宋体" panose="02010600030101010101" pitchFamily="2" charset="-122"/>
              </a:rPr>
              <a:t>管理工具（海泰）、</a:t>
            </a:r>
            <a:r>
              <a:rPr lang="en-US" altLang="en-US" sz="1800" dirty="0">
                <a:latin typeface="Calibri" panose="020F0502020204030204" pitchFamily="34" charset="0"/>
                <a:ea typeface="宋体" panose="02010600030101010101" pitchFamily="2" charset="-122"/>
              </a:rPr>
              <a:t>iSignature </a:t>
            </a:r>
            <a:r>
              <a:rPr lang="zh-CN" altLang="en-US" sz="1800" dirty="0">
                <a:latin typeface="Calibri" panose="020F0502020204030204" pitchFamily="34" charset="0"/>
                <a:ea typeface="宋体" panose="02010600030101010101" pitchFamily="2" charset="-122"/>
              </a:rPr>
              <a:t>可信电子签章 </a:t>
            </a:r>
            <a:r>
              <a:rPr lang="en-US" altLang="en-US" sz="1800" dirty="0">
                <a:latin typeface="Calibri" panose="020F0502020204030204" pitchFamily="34" charset="0"/>
                <a:ea typeface="宋体" panose="02010600030101010101" pitchFamily="2" charset="-122"/>
              </a:rPr>
              <a:t>V8</a:t>
            </a:r>
            <a:endParaRPr lang="zh-CN" altLang="en-US" sz="1800" dirty="0">
              <a:latin typeface="Calibri" panose="020F0502020204030204" pitchFamily="34" charset="0"/>
              <a:ea typeface="宋体" panose="02010600030101010101" pitchFamily="2" charset="-122"/>
            </a:endParaRPr>
          </a:p>
          <a:p>
            <a:pPr marL="0" lvl="0" indent="0" eaLnBrk="1" hangingPunct="1">
              <a:spcBef>
                <a:spcPct val="0"/>
              </a:spcBef>
              <a:buNone/>
            </a:pPr>
            <a:r>
              <a:rPr lang="zh-CN" altLang="en-US" sz="1800" dirty="0">
                <a:latin typeface="Calibri" panose="020F0502020204030204" pitchFamily="34" charset="0"/>
                <a:ea typeface="宋体" panose="02010600030101010101" pitchFamily="2" charset="-122"/>
              </a:rPr>
              <a:t>后重新安装控件、驱动、电子签章</a:t>
            </a:r>
            <a:endParaRPr lang="zh-CN" altLang="en-US" sz="1800" dirty="0">
              <a:latin typeface="Calibri" panose="020F0502020204030204" pitchFamily="34"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457200" y="1989138"/>
            <a:ext cx="8229600" cy="4137025"/>
          </a:xfrm>
        </p:spPr>
        <p:txBody>
          <a:bodyPr vert="horz" wrap="square" lIns="91440" tIns="45720" rIns="91440" bIns="45720" numCol="1" anchor="t" anchorCtr="0" compatLnSpc="1"/>
          <a:p>
            <a:pPr marL="0" indent="0">
              <a:buNone/>
            </a:pPr>
            <a:r>
              <a:rPr lang="en-US" altLang="zh-CN" sz="1800" kern="1200" dirty="0">
                <a:latin typeface="微软雅黑" panose="020B0503020204020204" pitchFamily="34" charset="-122"/>
                <a:ea typeface="微软雅黑" panose="020B0503020204020204" pitchFamily="34" charset="-122"/>
                <a:cs typeface="+mn-cs"/>
              </a:rPr>
              <a:t>1.</a:t>
            </a:r>
            <a:r>
              <a:rPr lang="zh-CN" altLang="en-US" sz="1800" kern="1200" dirty="0">
                <a:latin typeface="微软雅黑" panose="020B0503020204020204" pitchFamily="34" charset="-122"/>
                <a:ea typeface="微软雅黑" panose="020B0503020204020204" pitchFamily="34" charset="-122"/>
                <a:cs typeface="+mn-cs"/>
              </a:rPr>
              <a:t>进入</a:t>
            </a:r>
            <a:r>
              <a:rPr lang="en-US" altLang="zh-CN" sz="1800" kern="1200" dirty="0">
                <a:latin typeface="微软雅黑" panose="020B0503020204020204" pitchFamily="34" charset="-122"/>
                <a:ea typeface="微软雅黑" panose="020B0503020204020204" pitchFamily="34" charset="-122"/>
                <a:cs typeface="+mn-cs"/>
                <a:hlinkClick r:id="rId1"/>
              </a:rPr>
              <a:t>http</a:t>
            </a:r>
            <a:r>
              <a:rPr lang="en-US" altLang="zh-CN" sz="1800" kern="1200" dirty="0">
                <a:latin typeface="微软雅黑" panose="020B0503020204020204" pitchFamily="34" charset="-122"/>
                <a:ea typeface="微软雅黑" panose="020B0503020204020204" pitchFamily="34" charset="-122"/>
                <a:cs typeface="+mn-cs"/>
                <a:hlinkClick r:id="rId1"/>
              </a:rPr>
              <a:t>://ahzjcert.uni-ca.com.cn:7009</a:t>
            </a:r>
            <a:r>
              <a:rPr lang="zh-CN" altLang="en-US" sz="1800" kern="1200" dirty="0">
                <a:latin typeface="微软雅黑" panose="020B0503020204020204" pitchFamily="34" charset="-122"/>
                <a:ea typeface="微软雅黑" panose="020B0503020204020204" pitchFamily="34" charset="-122"/>
                <a:cs typeface="+mn-cs"/>
                <a:hlinkClick r:id="rId1"/>
              </a:rPr>
              <a:t>自</a:t>
            </a:r>
            <a:r>
              <a:rPr lang="zh-CN" altLang="en-US" sz="1800" kern="1200" dirty="0">
                <a:latin typeface="微软雅黑" panose="020B0503020204020204" pitchFamily="34" charset="-122"/>
                <a:ea typeface="微软雅黑" panose="020B0503020204020204" pitchFamily="34" charset="-122"/>
                <a:cs typeface="+mn-cs"/>
                <a:hlinkClick r:id="rId1"/>
              </a:rPr>
              <a:t>服务</a:t>
            </a:r>
            <a:r>
              <a:rPr lang="zh-CN" altLang="en-US" sz="1800" kern="1200" dirty="0">
                <a:latin typeface="微软雅黑" panose="020B0503020204020204" pitchFamily="34" charset="-122"/>
                <a:ea typeface="微软雅黑" panose="020B0503020204020204" pitchFamily="34" charset="-122"/>
                <a:cs typeface="+mn-cs"/>
                <a:hlinkClick r:id="rId1"/>
              </a:rPr>
              <a:t>网站首页点击客户端控件</a:t>
            </a:r>
            <a:r>
              <a:rPr lang="zh-CN" altLang="en-US" sz="1800" kern="1200" dirty="0">
                <a:latin typeface="微软雅黑" panose="020B0503020204020204" pitchFamily="34" charset="-122"/>
                <a:ea typeface="微软雅黑" panose="020B0503020204020204" pitchFamily="34" charset="-122"/>
                <a:cs typeface="+mn-cs"/>
              </a:rPr>
              <a:t> </a:t>
            </a:r>
            <a:endParaRPr lang="en-US" altLang="zh-CN" sz="1800" kern="1200" dirty="0">
              <a:latin typeface="微软雅黑" panose="020B0503020204020204" pitchFamily="34" charset="-122"/>
              <a:ea typeface="微软雅黑" panose="020B0503020204020204" pitchFamily="34" charset="-122"/>
              <a:cs typeface="+mn-cs"/>
            </a:endParaRPr>
          </a:p>
          <a:p>
            <a:pPr marL="0" indent="0">
              <a:buNone/>
            </a:pPr>
            <a:r>
              <a:rPr lang="zh-CN" altLang="en-US" sz="1800" kern="1200" dirty="0">
                <a:latin typeface="微软雅黑" panose="020B0503020204020204" pitchFamily="34" charset="-122"/>
                <a:ea typeface="微软雅黑" panose="020B0503020204020204" pitchFamily="34" charset="-122"/>
                <a:cs typeface="+mn-cs"/>
              </a:rPr>
              <a:t>                地址一或者地址二下载</a:t>
            </a:r>
            <a:r>
              <a:rPr lang="en-US" altLang="zh-CN" sz="1800" kern="1200" dirty="0">
                <a:solidFill>
                  <a:srgbClr val="FF0000"/>
                </a:solidFill>
                <a:latin typeface="微软雅黑" panose="020B0503020204020204" pitchFamily="34" charset="-122"/>
                <a:ea typeface="微软雅黑" panose="020B0503020204020204" pitchFamily="34" charset="-122"/>
                <a:cs typeface="+mn-cs"/>
                <a:hlinkClick r:id="rId2"/>
              </a:rPr>
              <a:t>iPASS</a:t>
            </a:r>
            <a:r>
              <a:rPr lang="zh-CN" altLang="en-US" sz="1800" kern="1200" dirty="0">
                <a:solidFill>
                  <a:srgbClr val="FF0000"/>
                </a:solidFill>
                <a:latin typeface="微软雅黑" panose="020B0503020204020204" pitchFamily="34" charset="-122"/>
                <a:ea typeface="微软雅黑" panose="020B0503020204020204" pitchFamily="34" charset="-122"/>
                <a:cs typeface="+mn-cs"/>
                <a:hlinkClick r:id="rId2"/>
              </a:rPr>
              <a:t>助手</a:t>
            </a:r>
            <a:r>
              <a:rPr lang="zh-CN" altLang="en-US" sz="1800" kern="1200" dirty="0">
                <a:solidFill>
                  <a:srgbClr val="FF0000"/>
                </a:solidFill>
                <a:latin typeface="微软雅黑" panose="020B0503020204020204" pitchFamily="34" charset="-122"/>
                <a:ea typeface="微软雅黑" panose="020B0503020204020204" pitchFamily="34" charset="-122"/>
                <a:cs typeface="+mn-cs"/>
              </a:rPr>
              <a:t>。</a:t>
            </a:r>
            <a:endParaRPr lang="en-US" altLang="zh-CN" sz="1800" kern="1200" dirty="0">
              <a:solidFill>
                <a:srgbClr val="FF0000"/>
              </a:solidFill>
              <a:latin typeface="微软雅黑" panose="020B0503020204020204" pitchFamily="34" charset="-122"/>
              <a:ea typeface="微软雅黑" panose="020B0503020204020204" pitchFamily="34" charset="-122"/>
              <a:cs typeface="+mn-cs"/>
            </a:endParaRPr>
          </a:p>
          <a:p>
            <a:pPr marL="0" indent="0">
              <a:buNone/>
            </a:pPr>
            <a:endParaRPr lang="en-US" altLang="zh-CN" sz="1800" kern="1200" dirty="0">
              <a:solidFill>
                <a:srgbClr val="FF0000"/>
              </a:solidFill>
              <a:latin typeface="微软雅黑" panose="020B0503020204020204" pitchFamily="34" charset="-122"/>
              <a:ea typeface="微软雅黑" panose="020B0503020204020204" pitchFamily="34" charset="-122"/>
              <a:cs typeface="+mn-cs"/>
            </a:endParaRPr>
          </a:p>
          <a:p>
            <a:pPr marL="0" indent="0">
              <a:buNone/>
            </a:pPr>
            <a:r>
              <a:rPr lang="en-US" altLang="zh-CN" sz="1800" kern="1200" dirty="0">
                <a:latin typeface="微软雅黑" panose="020B0503020204020204" pitchFamily="34" charset="-122"/>
                <a:ea typeface="微软雅黑" panose="020B0503020204020204" pitchFamily="34" charset="-122"/>
                <a:cs typeface="+mn-cs"/>
              </a:rPr>
              <a:t>2.</a:t>
            </a:r>
            <a:r>
              <a:rPr lang="zh-CN" altLang="en-US" sz="1800" kern="1200" dirty="0">
                <a:latin typeface="微软雅黑" panose="020B0503020204020204" pitchFamily="34" charset="-122"/>
                <a:ea typeface="微软雅黑" panose="020B0503020204020204" pitchFamily="34" charset="-122"/>
                <a:cs typeface="+mn-cs"/>
              </a:rPr>
              <a:t>关闭安全卫士及杀毒软件</a:t>
            </a:r>
            <a:endParaRPr lang="en-US" altLang="zh-CN" sz="1800" kern="1200" dirty="0">
              <a:latin typeface="微软雅黑" panose="020B0503020204020204" pitchFamily="34" charset="-122"/>
              <a:ea typeface="微软雅黑" panose="020B0503020204020204" pitchFamily="34" charset="-122"/>
              <a:cs typeface="+mn-cs"/>
            </a:endParaRPr>
          </a:p>
          <a:p>
            <a:pPr marL="0" indent="0">
              <a:buNone/>
            </a:pPr>
            <a:endParaRPr lang="en-US" altLang="zh-CN" sz="1800" kern="1200" dirty="0">
              <a:latin typeface="微软雅黑" panose="020B0503020204020204" pitchFamily="34" charset="-122"/>
              <a:ea typeface="微软雅黑" panose="020B0503020204020204" pitchFamily="34" charset="-122"/>
              <a:cs typeface="+mn-cs"/>
            </a:endParaRPr>
          </a:p>
          <a:p>
            <a:pPr marL="0" indent="0">
              <a:buNone/>
            </a:pPr>
            <a:r>
              <a:rPr lang="en-US" altLang="zh-CN" sz="1800" kern="1200" dirty="0">
                <a:latin typeface="微软雅黑" panose="020B0503020204020204" pitchFamily="34" charset="-122"/>
                <a:ea typeface="微软雅黑" panose="020B0503020204020204" pitchFamily="34" charset="-122"/>
                <a:cs typeface="+mn-cs"/>
              </a:rPr>
              <a:t>3.</a:t>
            </a:r>
            <a:r>
              <a:rPr lang="zh-CN" altLang="en-US" sz="1800" kern="1200" dirty="0">
                <a:latin typeface="微软雅黑" panose="020B0503020204020204" pitchFamily="34" charset="-122"/>
                <a:ea typeface="微软雅黑" panose="020B0503020204020204" pitchFamily="34" charset="-122"/>
                <a:cs typeface="+mn-cs"/>
              </a:rPr>
              <a:t>点击</a:t>
            </a:r>
            <a:r>
              <a:rPr lang="en-US" altLang="zh-CN" sz="1800" b="1" kern="1200" dirty="0">
                <a:latin typeface="微软雅黑" panose="020B0503020204020204" pitchFamily="34" charset="-122"/>
                <a:ea typeface="微软雅黑" panose="020B0503020204020204" pitchFamily="34" charset="-122"/>
                <a:cs typeface="+mn-cs"/>
              </a:rPr>
              <a:t>cnssetup-iPASSHelper            </a:t>
            </a:r>
            <a:r>
              <a:rPr lang="zh-CN" altLang="en-US" sz="1800" kern="1200" dirty="0">
                <a:latin typeface="微软雅黑" panose="020B0503020204020204" pitchFamily="34" charset="-122"/>
                <a:ea typeface="微软雅黑" panose="020B0503020204020204" pitchFamily="34" charset="-122"/>
                <a:cs typeface="+mn-cs"/>
              </a:rPr>
              <a:t>安装</a:t>
            </a:r>
            <a:r>
              <a:rPr lang="en-US" altLang="zh-CN" sz="1800" kern="1200" dirty="0">
                <a:latin typeface="微软雅黑" panose="020B0503020204020204" pitchFamily="34" charset="-122"/>
                <a:ea typeface="微软雅黑" panose="020B0503020204020204" pitchFamily="34" charset="-122"/>
                <a:cs typeface="+mn-cs"/>
              </a:rPr>
              <a:t>ipass</a:t>
            </a:r>
            <a:r>
              <a:rPr lang="zh-CN" altLang="en-US" sz="1800" kern="1200" dirty="0">
                <a:latin typeface="微软雅黑" panose="020B0503020204020204" pitchFamily="34" charset="-122"/>
                <a:ea typeface="微软雅黑" panose="020B0503020204020204" pitchFamily="34" charset="-122"/>
                <a:cs typeface="+mn-cs"/>
              </a:rPr>
              <a:t>助手</a:t>
            </a:r>
            <a:endParaRPr lang="en-US" altLang="zh-CN" sz="1800" kern="1200" dirty="0">
              <a:latin typeface="微软雅黑" panose="020B0503020204020204" pitchFamily="34" charset="-122"/>
              <a:ea typeface="微软雅黑" panose="020B0503020204020204" pitchFamily="34" charset="-122"/>
              <a:cs typeface="+mn-cs"/>
            </a:endParaRPr>
          </a:p>
          <a:p>
            <a:pPr marL="0" indent="0"/>
            <a:endParaRPr lang="en-US" altLang="zh-CN" sz="1800" kern="1200" dirty="0">
              <a:latin typeface="微软雅黑" panose="020B0503020204020204" pitchFamily="34" charset="-122"/>
              <a:ea typeface="微软雅黑" panose="020B0503020204020204" pitchFamily="34" charset="-122"/>
              <a:cs typeface="+mn-cs"/>
            </a:endParaRPr>
          </a:p>
          <a:p>
            <a:pPr marL="0" indent="0">
              <a:buNone/>
            </a:pPr>
            <a:r>
              <a:rPr lang="en-US" altLang="zh-CN" sz="1800" kern="1200" dirty="0">
                <a:latin typeface="微软雅黑" panose="020B0503020204020204" pitchFamily="34" charset="-122"/>
                <a:ea typeface="微软雅黑" panose="020B0503020204020204" pitchFamily="34" charset="-122"/>
                <a:cs typeface="+mn-cs"/>
              </a:rPr>
              <a:t>4.</a:t>
            </a:r>
            <a:r>
              <a:rPr lang="zh-CN" altLang="en-US" sz="1800" kern="1200" dirty="0">
                <a:latin typeface="微软雅黑" panose="020B0503020204020204" pitchFamily="34" charset="-122"/>
                <a:ea typeface="微软雅黑" panose="020B0503020204020204" pitchFamily="34" charset="-122"/>
                <a:cs typeface="+mn-cs"/>
              </a:rPr>
              <a:t>安装成功后打开</a:t>
            </a:r>
            <a:r>
              <a:rPr lang="en-US" altLang="zh-CN" sz="1800" kern="1200" dirty="0">
                <a:latin typeface="微软雅黑" panose="020B0503020204020204" pitchFamily="34" charset="-122"/>
                <a:ea typeface="微软雅黑" panose="020B0503020204020204" pitchFamily="34" charset="-122"/>
                <a:cs typeface="+mn-cs"/>
              </a:rPr>
              <a:t>ipass</a:t>
            </a:r>
            <a:r>
              <a:rPr lang="zh-CN" altLang="en-US" sz="1800" kern="1200" dirty="0">
                <a:latin typeface="微软雅黑" panose="020B0503020204020204" pitchFamily="34" charset="-122"/>
                <a:ea typeface="微软雅黑" panose="020B0503020204020204" pitchFamily="34" charset="-122"/>
                <a:cs typeface="+mn-cs"/>
              </a:rPr>
              <a:t>助手             点击一键修复即可将</a:t>
            </a:r>
            <a:r>
              <a:rPr lang="en-US" altLang="zh-CN" sz="1800" kern="1200" dirty="0">
                <a:latin typeface="微软雅黑" panose="020B0503020204020204" pitchFamily="34" charset="-122"/>
                <a:ea typeface="微软雅黑" panose="020B0503020204020204" pitchFamily="34" charset="-122"/>
                <a:cs typeface="+mn-cs"/>
              </a:rPr>
              <a:t>ipass</a:t>
            </a:r>
            <a:r>
              <a:rPr lang="zh-CN" altLang="en-US" sz="1800" kern="1200" dirty="0">
                <a:latin typeface="微软雅黑" panose="020B0503020204020204" pitchFamily="34" charset="-122"/>
                <a:ea typeface="微软雅黑" panose="020B0503020204020204" pitchFamily="34" charset="-122"/>
                <a:cs typeface="+mn-cs"/>
              </a:rPr>
              <a:t>客户端和</a:t>
            </a:r>
            <a:r>
              <a:rPr lang="en-US" altLang="zh-CN" sz="1800" kern="1200" dirty="0">
                <a:latin typeface="微软雅黑" panose="020B0503020204020204" pitchFamily="34" charset="-122"/>
                <a:ea typeface="微软雅黑" panose="020B0503020204020204" pitchFamily="34" charset="-122"/>
                <a:cs typeface="+mn-cs"/>
              </a:rPr>
              <a:t>ipass</a:t>
            </a:r>
            <a:r>
              <a:rPr lang="zh-CN" altLang="en-US" sz="1800" kern="1200" dirty="0">
                <a:latin typeface="微软雅黑" panose="020B0503020204020204" pitchFamily="34" charset="-122"/>
                <a:ea typeface="微软雅黑" panose="020B0503020204020204" pitchFamily="34" charset="-122"/>
                <a:cs typeface="+mn-cs"/>
              </a:rPr>
              <a:t>控件安装完毕</a:t>
            </a:r>
            <a:endParaRPr lang="zh-CN" altLang="en-US" sz="1800" kern="1200" dirty="0">
              <a:latin typeface="微软雅黑" panose="020B0503020204020204" pitchFamily="34" charset="-122"/>
              <a:ea typeface="微软雅黑" panose="020B0503020204020204" pitchFamily="34" charset="-122"/>
              <a:cs typeface="+mn-cs"/>
            </a:endParaRPr>
          </a:p>
          <a:p>
            <a:pPr marL="0" indent="0"/>
            <a:endParaRPr lang="zh-CN" altLang="en-US" kern="1200" dirty="0">
              <a:latin typeface="微软雅黑" panose="020B0503020204020204" pitchFamily="34" charset="-122"/>
              <a:ea typeface="微软雅黑" panose="020B0503020204020204" pitchFamily="34" charset="-122"/>
              <a:cs typeface="+mn-cs"/>
            </a:endParaRPr>
          </a:p>
        </p:txBody>
      </p:sp>
      <p:sp>
        <p:nvSpPr>
          <p:cNvPr id="32771" name="标题 2"/>
          <p:cNvSpPr>
            <a:spLocks noGrp="1"/>
          </p:cNvSpPr>
          <p:nvPr>
            <p:ph type="title"/>
          </p:nvPr>
        </p:nvSpPr>
        <p:spPr>
          <a:xfrm>
            <a:off x="471488" y="274638"/>
            <a:ext cx="6000750" cy="511175"/>
          </a:xfrm>
          <a:ln/>
        </p:spPr>
        <p:txBody>
          <a:bodyPr vert="horz" wrap="square" lIns="91440" tIns="45720" rIns="91440" bIns="45720" anchor="ctr"/>
          <a:p>
            <a:pPr/>
            <a:r>
              <a:rPr lang="en-US" altLang="zh-CN" sz="2000" kern="1200" dirty="0">
                <a:latin typeface="微软雅黑" panose="020B0503020204020204" pitchFamily="34" charset="-122"/>
                <a:ea typeface="微软雅黑" panose="020B0503020204020204" pitchFamily="34" charset="-122"/>
                <a:cs typeface="+mj-cs"/>
              </a:rPr>
              <a:t>iPASS</a:t>
            </a:r>
            <a:r>
              <a:rPr lang="zh-CN" altLang="en-US" sz="2000" kern="1200" dirty="0">
                <a:latin typeface="微软雅黑" panose="020B0503020204020204" pitchFamily="34" charset="-122"/>
                <a:ea typeface="微软雅黑" panose="020B0503020204020204" pitchFamily="34" charset="-122"/>
                <a:cs typeface="+mj-cs"/>
              </a:rPr>
              <a:t>助手下载</a:t>
            </a:r>
            <a:endParaRPr lang="en-US" altLang="zh-CN" sz="2000" kern="1200" dirty="0">
              <a:latin typeface="微软雅黑" panose="020B0503020204020204" pitchFamily="34" charset="-122"/>
              <a:ea typeface="微软雅黑" panose="020B0503020204020204" pitchFamily="34" charset="-122"/>
              <a:cs typeface="+mj-cs"/>
            </a:endParaRPr>
          </a:p>
        </p:txBody>
      </p:sp>
      <p:pic>
        <p:nvPicPr>
          <p:cNvPr id="32772" name="Picture 2"/>
          <p:cNvPicPr>
            <a:picLocks noChangeAspect="1"/>
          </p:cNvPicPr>
          <p:nvPr/>
        </p:nvPicPr>
        <p:blipFill>
          <a:blip r:embed="rId3"/>
          <a:stretch>
            <a:fillRect/>
          </a:stretch>
        </p:blipFill>
        <p:spPr>
          <a:xfrm>
            <a:off x="468313" y="2255838"/>
            <a:ext cx="1143000" cy="552450"/>
          </a:xfrm>
          <a:prstGeom prst="rect">
            <a:avLst/>
          </a:prstGeom>
          <a:noFill/>
          <a:ln w="9525">
            <a:noFill/>
          </a:ln>
        </p:spPr>
      </p:pic>
      <p:pic>
        <p:nvPicPr>
          <p:cNvPr id="32773" name="Picture 3"/>
          <p:cNvPicPr>
            <a:picLocks noChangeAspect="1"/>
          </p:cNvPicPr>
          <p:nvPr/>
        </p:nvPicPr>
        <p:blipFill>
          <a:blip r:embed="rId4"/>
          <a:stretch>
            <a:fillRect/>
          </a:stretch>
        </p:blipFill>
        <p:spPr>
          <a:xfrm>
            <a:off x="3795713" y="3362325"/>
            <a:ext cx="752475" cy="866775"/>
          </a:xfrm>
          <a:prstGeom prst="rect">
            <a:avLst/>
          </a:prstGeom>
          <a:noFill/>
          <a:ln w="9525">
            <a:noFill/>
          </a:ln>
        </p:spPr>
      </p:pic>
      <p:pic>
        <p:nvPicPr>
          <p:cNvPr id="32774" name="Picture 4"/>
          <p:cNvPicPr>
            <a:picLocks noChangeAspect="1"/>
          </p:cNvPicPr>
          <p:nvPr/>
        </p:nvPicPr>
        <p:blipFill>
          <a:blip r:embed="rId5"/>
          <a:stretch>
            <a:fillRect/>
          </a:stretch>
        </p:blipFill>
        <p:spPr>
          <a:xfrm>
            <a:off x="3336925" y="4292600"/>
            <a:ext cx="742950" cy="704850"/>
          </a:xfrm>
          <a:prstGeom prst="rect">
            <a:avLst/>
          </a:prstGeom>
          <a:noFill/>
          <a:ln w="9525">
            <a:noFill/>
          </a:ln>
        </p:spPr>
      </p:pic>
      <p:sp>
        <p:nvSpPr>
          <p:cNvPr id="32775" name="矩形 2"/>
          <p:cNvSpPr/>
          <p:nvPr/>
        </p:nvSpPr>
        <p:spPr>
          <a:xfrm>
            <a:off x="574675" y="1341438"/>
            <a:ext cx="6173788"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en-US" altLang="zh-CN" sz="1800" b="1" dirty="0">
                <a:latin typeface="Calibri" panose="020F0502020204030204" pitchFamily="34" charset="0"/>
                <a:ea typeface="宋体" panose="02010600030101010101" pitchFamily="2" charset="-122"/>
              </a:rPr>
              <a:t>iPASS</a:t>
            </a:r>
            <a:r>
              <a:rPr lang="zh-CN" altLang="en-US" sz="1800" b="1" dirty="0">
                <a:latin typeface="Calibri" panose="020F0502020204030204" pitchFamily="34" charset="0"/>
                <a:ea typeface="宋体" panose="02010600030101010101" pitchFamily="2" charset="-122"/>
              </a:rPr>
              <a:t>助手（</a:t>
            </a:r>
            <a:r>
              <a:rPr lang="en-US" altLang="zh-CN" sz="1800" b="1" dirty="0">
                <a:latin typeface="Calibri" panose="020F0502020204030204" pitchFamily="34" charset="0"/>
                <a:ea typeface="宋体" panose="02010600030101010101" pitchFamily="2" charset="-122"/>
              </a:rPr>
              <a:t>iPASS</a:t>
            </a:r>
            <a:r>
              <a:rPr lang="zh-CN" altLang="en-US" sz="1800" b="1" dirty="0">
                <a:latin typeface="Calibri" panose="020F0502020204030204" pitchFamily="34" charset="0"/>
                <a:ea typeface="宋体" panose="02010600030101010101" pitchFamily="2" charset="-122"/>
              </a:rPr>
              <a:t>控件</a:t>
            </a:r>
            <a:r>
              <a:rPr lang="en-US" altLang="zh-CN" sz="1800" b="1" dirty="0">
                <a:latin typeface="Calibri" panose="020F0502020204030204" pitchFamily="34" charset="0"/>
                <a:ea typeface="宋体" panose="02010600030101010101" pitchFamily="2" charset="-122"/>
              </a:rPr>
              <a:t>2.0.6</a:t>
            </a:r>
            <a:r>
              <a:rPr lang="zh-CN" altLang="en-US" sz="1800" b="1" dirty="0">
                <a:latin typeface="Calibri" panose="020F0502020204030204" pitchFamily="34" charset="0"/>
                <a:ea typeface="宋体" panose="02010600030101010101" pitchFamily="2" charset="-122"/>
              </a:rPr>
              <a:t>和</a:t>
            </a:r>
            <a:r>
              <a:rPr lang="en-US" altLang="zh-CN" sz="1800" b="1" dirty="0">
                <a:latin typeface="Calibri" panose="020F0502020204030204" pitchFamily="34" charset="0"/>
                <a:ea typeface="宋体" panose="02010600030101010101" pitchFamily="2" charset="-122"/>
              </a:rPr>
              <a:t>iPASS</a:t>
            </a:r>
            <a:r>
              <a:rPr lang="zh-CN" altLang="en-US" sz="1800" b="1" dirty="0">
                <a:latin typeface="Calibri" panose="020F0502020204030204" pitchFamily="34" charset="0"/>
                <a:ea typeface="宋体" panose="02010600030101010101" pitchFamily="2" charset="-122"/>
              </a:rPr>
              <a:t>管理工具（海泰）安装）</a:t>
            </a:r>
            <a:endParaRPr lang="zh-CN" altLang="en-US" sz="1800" b="1" dirty="0">
              <a:latin typeface="Calibri" panose="020F050202020403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
          <p:cNvSpPr>
            <a:spLocks noGrp="1"/>
          </p:cNvSpPr>
          <p:nvPr>
            <p:ph type="title"/>
          </p:nvPr>
        </p:nvSpPr>
        <p:spPr>
          <a:ln/>
        </p:spPr>
        <p:txBody>
          <a:bodyPr vert="horz" wrap="square" lIns="91440" tIns="45720" rIns="91440" bIns="45720" anchor="ctr"/>
          <a:p>
            <a:pPr algn="ctr"/>
            <a:r>
              <a:rPr lang="zh-CN" altLang="en-US" sz="2800" dirty="0">
                <a:latin typeface="方正粗黑宋简体" pitchFamily="2" charset="-122"/>
                <a:ea typeface="方正粗黑宋简体" pitchFamily="2" charset="-122"/>
              </a:rPr>
              <a:t>目录</a:t>
            </a:r>
            <a:endParaRPr lang="zh-CN" altLang="en-US" sz="2800" dirty="0">
              <a:latin typeface="方正粗黑宋简体" pitchFamily="2" charset="-122"/>
              <a:ea typeface="方正粗黑宋简体" pitchFamily="2" charset="-122"/>
            </a:endParaRPr>
          </a:p>
        </p:txBody>
      </p:sp>
      <p:sp>
        <p:nvSpPr>
          <p:cNvPr id="20" name="TextBox 19"/>
          <p:cNvSpPr txBox="1"/>
          <p:nvPr/>
        </p:nvSpPr>
        <p:spPr>
          <a:xfrm>
            <a:off x="4010025" y="1412875"/>
            <a:ext cx="4394200" cy="2338388"/>
          </a:xfrm>
          <a:prstGeom prst="rect">
            <a:avLst/>
          </a:prstGeom>
          <a:noFill/>
        </p:spPr>
        <p:txBody>
          <a:bodyPr>
            <a:spAutoFit/>
          </a:bodyPr>
          <a:p>
            <a:pPr marL="228600" indent="-228600" eaLnBrk="1" hangingPunct="1">
              <a:buFont typeface="Calibri" panose="020F0502020204030204" pitchFamily="34" charset="0"/>
              <a:buAutoNum type="arabicPeriod"/>
            </a:pPr>
            <a:r>
              <a:rPr lang="zh-CN" altLang="zh-CN" sz="1600" b="1" dirty="0">
                <a:latin typeface="微软雅黑" panose="020B0503020204020204" pitchFamily="34" charset="-122"/>
                <a:ea typeface="微软雅黑" panose="020B0503020204020204" pitchFamily="34" charset="-122"/>
                <a:hlinkClick r:id="rId1" action="ppaction://hlinksldjump"/>
              </a:rPr>
              <a:t>控件、驱动及印章工具自助检测</a:t>
            </a:r>
            <a:r>
              <a:rPr lang="zh-CN" altLang="en-US" sz="1600" b="1" dirty="0">
                <a:latin typeface="微软雅黑" panose="020B0503020204020204" pitchFamily="34" charset="-122"/>
                <a:ea typeface="微软雅黑" panose="020B0503020204020204" pitchFamily="34" charset="-122"/>
                <a:hlinkClick r:id="rId1" action="ppaction://hlinksldjump"/>
              </a:rPr>
              <a:t>（点此跳转至检测</a:t>
            </a:r>
            <a:r>
              <a:rPr lang="zh-CN" altLang="en-US" sz="1600" b="1" dirty="0">
                <a:latin typeface="微软雅黑" panose="020B0503020204020204" pitchFamily="34" charset="-122"/>
                <a:ea typeface="微软雅黑" panose="020B0503020204020204" pitchFamily="34" charset="-122"/>
                <a:hlinkClick r:id="rId1" action="ppaction://hlinksldjump"/>
              </a:rPr>
              <a:t>正常续费流程第一</a:t>
            </a:r>
            <a:r>
              <a:rPr lang="zh-CN" altLang="en-US" sz="1600" b="1" dirty="0">
                <a:latin typeface="微软雅黑" panose="020B0503020204020204" pitchFamily="34" charset="-122"/>
                <a:ea typeface="微软雅黑" panose="020B0503020204020204" pitchFamily="34" charset="-122"/>
                <a:hlinkClick r:id="rId1" action="ppaction://hlinksldjump"/>
              </a:rPr>
              <a:t>步）</a:t>
            </a:r>
            <a:endParaRPr lang="zh-CN" altLang="zh-CN" sz="1600" dirty="0">
              <a:latin typeface="微软雅黑" panose="020B0503020204020204" pitchFamily="34" charset="-122"/>
              <a:ea typeface="微软雅黑" panose="020B0503020204020204" pitchFamily="34" charset="-122"/>
            </a:endParaRPr>
          </a:p>
          <a:p>
            <a:pPr marL="228600" indent="-228600" eaLnBrk="1" hangingPunct="1">
              <a:buFont typeface="Calibri" panose="020F0502020204030204" pitchFamily="34" charset="0"/>
              <a:buAutoNum type="arabicPeriod"/>
            </a:pPr>
            <a:r>
              <a:rPr lang="en-US" altLang="zh-CN" sz="1600" b="1" dirty="0">
                <a:latin typeface="微软雅黑" panose="020B0503020204020204" pitchFamily="34" charset="-122"/>
                <a:ea typeface="微软雅黑" panose="020B0503020204020204" pitchFamily="34" charset="-122"/>
              </a:rPr>
              <a:t>iPASS</a:t>
            </a:r>
            <a:r>
              <a:rPr lang="zh-CN" altLang="zh-CN" sz="1600" b="1" dirty="0">
                <a:latin typeface="微软雅黑" panose="020B0503020204020204" pitchFamily="34" charset="-122"/>
                <a:ea typeface="微软雅黑" panose="020B0503020204020204" pitchFamily="34" charset="-122"/>
              </a:rPr>
              <a:t>续费检测</a:t>
            </a:r>
            <a:endParaRPr lang="zh-CN" altLang="zh-CN" sz="1600" dirty="0">
              <a:latin typeface="微软雅黑" panose="020B0503020204020204" pitchFamily="34" charset="-122"/>
              <a:ea typeface="微软雅黑" panose="020B0503020204020204" pitchFamily="34" charset="-122"/>
            </a:endParaRPr>
          </a:p>
          <a:p>
            <a:pPr marL="228600" indent="-228600" eaLnBrk="1" hangingPunct="1">
              <a:buFont typeface="Calibri" panose="020F0502020204030204" pitchFamily="34" charset="0"/>
              <a:buAutoNum type="arabicPeriod"/>
            </a:pPr>
            <a:r>
              <a:rPr lang="en-US" altLang="zh-CN" sz="1600" b="1" dirty="0">
                <a:latin typeface="微软雅黑" panose="020B0503020204020204" pitchFamily="34" charset="-122"/>
                <a:ea typeface="微软雅黑" panose="020B0503020204020204" pitchFamily="34" charset="-122"/>
              </a:rPr>
              <a:t>iPASS</a:t>
            </a:r>
            <a:r>
              <a:rPr lang="zh-CN" altLang="zh-CN" sz="1600" b="1" dirty="0">
                <a:latin typeface="微软雅黑" panose="020B0503020204020204" pitchFamily="34" charset="-122"/>
                <a:ea typeface="微软雅黑" panose="020B0503020204020204" pitchFamily="34" charset="-122"/>
              </a:rPr>
              <a:t>续费申请</a:t>
            </a:r>
            <a:endParaRPr lang="zh-CN" altLang="zh-CN" sz="1600" dirty="0">
              <a:latin typeface="微软雅黑" panose="020B0503020204020204" pitchFamily="34" charset="-122"/>
              <a:ea typeface="微软雅黑" panose="020B0503020204020204" pitchFamily="34" charset="-122"/>
            </a:endParaRPr>
          </a:p>
          <a:p>
            <a:pPr marL="228600" indent="-228600" eaLnBrk="1" hangingPunct="1">
              <a:buFont typeface="Calibri" panose="020F0502020204030204" pitchFamily="34" charset="0"/>
              <a:buAutoNum type="arabicPeriod"/>
            </a:pPr>
            <a:r>
              <a:rPr lang="en-US" altLang="zh-CN" sz="1600" b="1" dirty="0">
                <a:latin typeface="微软雅黑" panose="020B0503020204020204" pitchFamily="34" charset="-122"/>
                <a:ea typeface="微软雅黑" panose="020B0503020204020204" pitchFamily="34" charset="-122"/>
              </a:rPr>
              <a:t>iPASS</a:t>
            </a:r>
            <a:r>
              <a:rPr lang="zh-CN" altLang="zh-CN" sz="1600" b="1" dirty="0">
                <a:latin typeface="微软雅黑" panose="020B0503020204020204" pitchFamily="34" charset="-122"/>
                <a:ea typeface="微软雅黑" panose="020B0503020204020204" pitchFamily="34" charset="-122"/>
              </a:rPr>
              <a:t>证书下载检测</a:t>
            </a:r>
            <a:endParaRPr lang="zh-CN" altLang="zh-CN" sz="1600" dirty="0">
              <a:latin typeface="微软雅黑" panose="020B0503020204020204" pitchFamily="34" charset="-122"/>
              <a:ea typeface="微软雅黑" panose="020B0503020204020204" pitchFamily="34" charset="-122"/>
            </a:endParaRPr>
          </a:p>
          <a:p>
            <a:pPr marL="228600" indent="-228600" eaLnBrk="1" hangingPunct="1">
              <a:buFont typeface="Calibri" panose="020F0502020204030204" pitchFamily="34" charset="0"/>
              <a:buAutoNum type="arabicPeriod"/>
            </a:pPr>
            <a:r>
              <a:rPr lang="en-US" altLang="zh-CN" sz="1600" b="1" dirty="0">
                <a:latin typeface="微软雅黑" panose="020B0503020204020204" pitchFamily="34" charset="-122"/>
                <a:ea typeface="微软雅黑" panose="020B0503020204020204" pitchFamily="34" charset="-122"/>
              </a:rPr>
              <a:t>iPASS</a:t>
            </a:r>
            <a:r>
              <a:rPr lang="zh-CN" altLang="zh-CN" sz="1600" b="1" dirty="0">
                <a:latin typeface="微软雅黑" panose="020B0503020204020204" pitchFamily="34" charset="-122"/>
                <a:ea typeface="微软雅黑" panose="020B0503020204020204" pitchFamily="34" charset="-122"/>
              </a:rPr>
              <a:t>证书下载</a:t>
            </a:r>
            <a:endParaRPr lang="zh-CN" altLang="zh-CN" sz="1600" dirty="0">
              <a:latin typeface="微软雅黑" panose="020B0503020204020204" pitchFamily="34" charset="-122"/>
              <a:ea typeface="微软雅黑" panose="020B0503020204020204" pitchFamily="34" charset="-122"/>
            </a:endParaRPr>
          </a:p>
          <a:p>
            <a:pPr marL="228600" indent="-228600" eaLnBrk="1" hangingPunct="1">
              <a:buFont typeface="Calibri" panose="020F0502020204030204" pitchFamily="34" charset="0"/>
              <a:buAutoNum type="arabicPeriod"/>
            </a:pPr>
            <a:r>
              <a:rPr lang="zh-CN" altLang="zh-CN" sz="1600" b="1" dirty="0">
                <a:latin typeface="微软雅黑" panose="020B0503020204020204" pitchFamily="34" charset="-122"/>
                <a:ea typeface="微软雅黑" panose="020B0503020204020204" pitchFamily="34" charset="-122"/>
              </a:rPr>
              <a:t>印章下载</a:t>
            </a:r>
            <a:endParaRPr lang="zh-CN" altLang="zh-CN" sz="1600" dirty="0">
              <a:latin typeface="微软雅黑" panose="020B0503020204020204" pitchFamily="34" charset="-122"/>
              <a:ea typeface="微软雅黑" panose="020B0503020204020204" pitchFamily="34" charset="-122"/>
            </a:endParaRPr>
          </a:p>
          <a:p>
            <a:pPr marL="228600" indent="-228600" eaLnBrk="1" hangingPunct="1">
              <a:buFont typeface="Calibri" panose="020F0502020204030204" pitchFamily="34" charset="0"/>
              <a:buAutoNum type="arabicPeriod"/>
            </a:pPr>
            <a:r>
              <a:rPr lang="zh-CN" altLang="zh-CN" sz="1600" b="1" dirty="0">
                <a:latin typeface="微软雅黑" panose="020B0503020204020204" pitchFamily="34" charset="-122"/>
                <a:ea typeface="微软雅黑" panose="020B0503020204020204" pitchFamily="34" charset="-122"/>
              </a:rPr>
              <a:t>续费成功</a:t>
            </a:r>
            <a:r>
              <a:rPr lang="en-US" altLang="zh-CN" sz="1600" dirty="0">
                <a:latin typeface="微软雅黑" panose="020B0503020204020204" pitchFamily="34" charset="-122"/>
                <a:ea typeface="微软雅黑" panose="020B0503020204020204" pitchFamily="34" charset="-122"/>
              </a:rPr>
              <a:t>      </a:t>
            </a:r>
            <a:endParaRPr lang="zh-CN" altLang="en-US" sz="1600" dirty="0">
              <a:latin typeface="微软雅黑" panose="020B0503020204020204" pitchFamily="34" charset="-122"/>
              <a:ea typeface="微软雅黑" panose="020B0503020204020204" pitchFamily="34" charset="-122"/>
            </a:endParaRPr>
          </a:p>
          <a:p>
            <a:pPr marL="228600" indent="-228600" eaLnBrk="1" hangingPunct="1">
              <a:buFont typeface="Arial" panose="020B0604020202020204" pitchFamily="34" charset="0"/>
            </a:pPr>
            <a:endParaRPr lang="zh-CN" altLang="en-US" dirty="0">
              <a:latin typeface="微软雅黑" panose="020B0503020204020204" pitchFamily="34" charset="-122"/>
              <a:ea typeface="微软雅黑" panose="020B0503020204020204" pitchFamily="34" charset="-122"/>
            </a:endParaRPr>
          </a:p>
        </p:txBody>
      </p:sp>
      <p:sp>
        <p:nvSpPr>
          <p:cNvPr id="15364" name="矩形 21"/>
          <p:cNvSpPr/>
          <p:nvPr/>
        </p:nvSpPr>
        <p:spPr>
          <a:xfrm>
            <a:off x="3878263" y="4149725"/>
            <a:ext cx="4572000" cy="13239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228600" lvl="0" indent="-228600" eaLnBrk="1" hangingPunct="1">
              <a:spcBef>
                <a:spcPct val="0"/>
              </a:spcBef>
              <a:buFont typeface="Calibri" panose="020F0502020204030204" pitchFamily="34" charset="0"/>
              <a:buAutoNum type="arabicPeriod"/>
            </a:pPr>
            <a:r>
              <a:rPr lang="zh-CN" altLang="zh-CN" sz="1600" b="1" dirty="0">
                <a:hlinkClick r:id="rId2" action="ppaction://hlinksldjump"/>
              </a:rPr>
              <a:t>控件、驱动及印章工具</a:t>
            </a:r>
            <a:r>
              <a:rPr lang="zh-CN" altLang="en-US" sz="1600" b="1" dirty="0">
                <a:hlinkClick r:id="rId2" action="ppaction://hlinksldjump"/>
              </a:rPr>
              <a:t>卸载步骤（点此跳转至检测异常续费流程第一步）</a:t>
            </a:r>
            <a:endParaRPr lang="en-US" altLang="zh-CN" sz="1600" b="1" dirty="0"/>
          </a:p>
          <a:p>
            <a:pPr marL="228600" lvl="0" indent="-228600" eaLnBrk="1" hangingPunct="1">
              <a:spcBef>
                <a:spcPct val="0"/>
              </a:spcBef>
              <a:buFont typeface="Calibri" panose="020F0502020204030204" pitchFamily="34" charset="0"/>
              <a:buAutoNum type="arabicPeriod"/>
            </a:pPr>
            <a:r>
              <a:rPr lang="en-US" altLang="zh-CN" sz="1600" b="1" dirty="0"/>
              <a:t>iPASS</a:t>
            </a:r>
            <a:r>
              <a:rPr lang="zh-CN" altLang="en-US" sz="1600" b="1" dirty="0"/>
              <a:t>助手下载</a:t>
            </a:r>
            <a:endParaRPr lang="en-US" altLang="zh-CN" sz="1600" b="1" dirty="0"/>
          </a:p>
          <a:p>
            <a:pPr marL="228600" lvl="0" indent="-228600" eaLnBrk="1" hangingPunct="1">
              <a:spcBef>
                <a:spcPct val="0"/>
              </a:spcBef>
              <a:buFont typeface="Calibri" panose="020F0502020204030204" pitchFamily="34" charset="0"/>
              <a:buAutoNum type="arabicPeriod"/>
            </a:pPr>
            <a:r>
              <a:rPr lang="zh-CN" altLang="en-US" sz="1600" b="1" dirty="0"/>
              <a:t>印章工具下载</a:t>
            </a:r>
            <a:endParaRPr lang="en-US" altLang="zh-CN" sz="1600" b="1" dirty="0"/>
          </a:p>
          <a:p>
            <a:pPr marL="228600" lvl="0" indent="-228600" eaLnBrk="1" hangingPunct="1">
              <a:spcBef>
                <a:spcPct val="0"/>
              </a:spcBef>
              <a:buFont typeface="Calibri" panose="020F0502020204030204" pitchFamily="34" charset="0"/>
              <a:buAutoNum type="arabicPeriod"/>
            </a:pPr>
            <a:r>
              <a:rPr lang="zh-CN" altLang="en-US" sz="1600" b="1" dirty="0"/>
              <a:t>印章工具安装</a:t>
            </a:r>
            <a:endParaRPr lang="zh-CN" altLang="en-US" sz="1600" b="1" dirty="0"/>
          </a:p>
        </p:txBody>
      </p:sp>
      <p:sp>
        <p:nvSpPr>
          <p:cNvPr id="2" name="文本框 1"/>
          <p:cNvSpPr txBox="1"/>
          <p:nvPr/>
        </p:nvSpPr>
        <p:spPr>
          <a:xfrm>
            <a:off x="1116013" y="1754188"/>
            <a:ext cx="2592388" cy="12017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mn-cs"/>
              </a:rPr>
              <a:t>控件、驱动、印章工具检测正常续费流程</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a:xfrm>
            <a:off x="1119188" y="4211638"/>
            <a:ext cx="2592388" cy="120015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mn-cs"/>
              </a:rPr>
              <a:t>控件、驱动、印章工具检测正常续费流程</a:t>
            </a:r>
            <a:endParaRPr kumimoji="0" lang="zh-CN" altLang="en-US" sz="24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2"/>
          <p:cNvSpPr>
            <a:spLocks noGrp="1"/>
          </p:cNvSpPr>
          <p:nvPr>
            <p:ph type="title"/>
          </p:nvPr>
        </p:nvSpPr>
        <p:spPr>
          <a:xfrm>
            <a:off x="471488" y="274638"/>
            <a:ext cx="6000750" cy="511175"/>
          </a:xfrm>
          <a:ln/>
        </p:spPr>
        <p:txBody>
          <a:bodyPr vert="horz" wrap="square" lIns="91440" tIns="45720" rIns="91440" bIns="45720" anchor="ctr"/>
          <a:p>
            <a:pPr/>
            <a:r>
              <a:rPr lang="zh-CN" altLang="en-US" sz="2000" kern="1200" dirty="0">
                <a:latin typeface="微软雅黑" panose="020B0503020204020204" pitchFamily="34" charset="-122"/>
                <a:ea typeface="微软雅黑" panose="020B0503020204020204" pitchFamily="34" charset="-122"/>
                <a:cs typeface="+mj-cs"/>
              </a:rPr>
              <a:t>控件、驱动及印章工具下载</a:t>
            </a:r>
            <a:endParaRPr lang="en-US" altLang="zh-CN" sz="2000" kern="1200" dirty="0">
              <a:latin typeface="微软雅黑" panose="020B0503020204020204" pitchFamily="34" charset="-122"/>
              <a:ea typeface="微软雅黑" panose="020B0503020204020204" pitchFamily="34" charset="-122"/>
              <a:cs typeface="+mj-cs"/>
            </a:endParaRPr>
          </a:p>
        </p:txBody>
      </p:sp>
      <p:pic>
        <p:nvPicPr>
          <p:cNvPr id="33795" name="Picture 2"/>
          <p:cNvPicPr>
            <a:picLocks noGrp="1" noChangeAspect="1"/>
          </p:cNvPicPr>
          <p:nvPr>
            <p:ph idx="1"/>
          </p:nvPr>
        </p:nvPicPr>
        <p:blipFill>
          <a:blip r:embed="rId1"/>
          <a:srcRect/>
          <a:stretch>
            <a:fillRect/>
          </a:stretch>
        </p:blipFill>
        <p:spPr>
          <a:xfrm>
            <a:off x="611188" y="1773238"/>
            <a:ext cx="7200900" cy="4025900"/>
          </a:xfrm>
          <a:ln/>
        </p:spPr>
      </p:pic>
      <p:sp>
        <p:nvSpPr>
          <p:cNvPr id="33796" name="TextBox 1"/>
          <p:cNvSpPr txBox="1"/>
          <p:nvPr/>
        </p:nvSpPr>
        <p:spPr>
          <a:xfrm>
            <a:off x="900113" y="1196975"/>
            <a:ext cx="1635125"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en-US" altLang="zh-CN" sz="1800" b="1" dirty="0">
                <a:latin typeface="Calibri" panose="020F0502020204030204" pitchFamily="34" charset="0"/>
                <a:ea typeface="宋体" panose="02010600030101010101" pitchFamily="2" charset="-122"/>
              </a:rPr>
              <a:t>iPASS</a:t>
            </a:r>
            <a:r>
              <a:rPr lang="zh-CN" altLang="en-US" sz="1800" b="1" dirty="0">
                <a:latin typeface="Calibri" panose="020F0502020204030204" pitchFamily="34" charset="0"/>
                <a:ea typeface="宋体" panose="02010600030101010101" pitchFamily="2" charset="-122"/>
              </a:rPr>
              <a:t>助手下载</a:t>
            </a:r>
            <a:endParaRPr lang="zh-CN" altLang="en-US" sz="1800" b="1" dirty="0">
              <a:latin typeface="Calibri" panose="020F0502020204030204" pitchFamily="34" charset="0"/>
              <a:ea typeface="宋体" panose="02010600030101010101" pitchFamily="2" charset="-122"/>
            </a:endParaRPr>
          </a:p>
        </p:txBody>
      </p:sp>
      <p:sp>
        <p:nvSpPr>
          <p:cNvPr id="33797" name="TextBox 1"/>
          <p:cNvSpPr txBox="1"/>
          <p:nvPr/>
        </p:nvSpPr>
        <p:spPr>
          <a:xfrm>
            <a:off x="1908175" y="6237288"/>
            <a:ext cx="5327650" cy="3698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algn="ctr" eaLnBrk="1" hangingPunct="1">
              <a:spcBef>
                <a:spcPct val="0"/>
              </a:spcBef>
              <a:buNone/>
            </a:pPr>
            <a:r>
              <a:rPr lang="zh-CN" altLang="en-US" sz="1800" dirty="0">
                <a:latin typeface="方正粗黑宋简体" pitchFamily="2" charset="-122"/>
                <a:ea typeface="方正粗黑宋简体" pitchFamily="2" charset="-122"/>
                <a:hlinkClick r:id="rId2"/>
              </a:rPr>
              <a:t>点击此处下载</a:t>
            </a:r>
            <a:r>
              <a:rPr lang="en-US" altLang="zh-CN" sz="1800" dirty="0">
                <a:latin typeface="方正粗黑宋简体" pitchFamily="2" charset="-122"/>
                <a:ea typeface="方正粗黑宋简体" pitchFamily="2" charset="-122"/>
                <a:hlinkClick r:id="rId2"/>
              </a:rPr>
              <a:t>iPASS</a:t>
            </a:r>
            <a:r>
              <a:rPr lang="zh-CN" altLang="en-US" sz="1800" dirty="0">
                <a:latin typeface="方正粗黑宋简体" pitchFamily="2" charset="-122"/>
                <a:ea typeface="方正粗黑宋简体" pitchFamily="2" charset="-122"/>
                <a:hlinkClick r:id="rId2"/>
              </a:rPr>
              <a:t>助手</a:t>
            </a:r>
            <a:endParaRPr lang="zh-CN" altLang="en-US" sz="1800" dirty="0">
              <a:latin typeface="方正粗黑宋简体" pitchFamily="2" charset="-122"/>
              <a:ea typeface="方正粗黑宋简体"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2"/>
          <p:cNvSpPr>
            <a:spLocks noGrp="1"/>
          </p:cNvSpPr>
          <p:nvPr>
            <p:ph type="title"/>
          </p:nvPr>
        </p:nvSpPr>
        <p:spPr>
          <a:xfrm>
            <a:off x="471488" y="274638"/>
            <a:ext cx="6000750" cy="511175"/>
          </a:xfrm>
          <a:ln/>
        </p:spPr>
        <p:txBody>
          <a:bodyPr vert="horz" wrap="square" lIns="91440" tIns="45720" rIns="91440" bIns="45720" anchor="ctr"/>
          <a:p>
            <a:pPr/>
            <a:r>
              <a:rPr lang="zh-CN" altLang="en-US" sz="2000" kern="1200" dirty="0">
                <a:latin typeface="微软雅黑" panose="020B0503020204020204" pitchFamily="34" charset="-122"/>
                <a:ea typeface="微软雅黑" panose="020B0503020204020204" pitchFamily="34" charset="-122"/>
                <a:cs typeface="+mj-cs"/>
              </a:rPr>
              <a:t>控件、驱动及印章工具下载</a:t>
            </a:r>
            <a:endParaRPr lang="en-US" altLang="zh-CN" sz="2000" kern="1200" dirty="0">
              <a:latin typeface="微软雅黑" panose="020B0503020204020204" pitchFamily="34" charset="-122"/>
              <a:ea typeface="微软雅黑" panose="020B0503020204020204" pitchFamily="34" charset="-122"/>
              <a:cs typeface="+mj-cs"/>
            </a:endParaRPr>
          </a:p>
        </p:txBody>
      </p:sp>
      <p:pic>
        <p:nvPicPr>
          <p:cNvPr id="34819" name="Picture 2"/>
          <p:cNvPicPr>
            <a:picLocks noGrp="1" noChangeAspect="1"/>
          </p:cNvPicPr>
          <p:nvPr>
            <p:ph idx="1"/>
          </p:nvPr>
        </p:nvPicPr>
        <p:blipFill>
          <a:blip r:embed="rId1"/>
          <a:srcRect/>
          <a:stretch>
            <a:fillRect/>
          </a:stretch>
        </p:blipFill>
        <p:spPr>
          <a:xfrm>
            <a:off x="468313" y="1700213"/>
            <a:ext cx="7488237" cy="3775075"/>
          </a:xfrm>
          <a:ln/>
        </p:spPr>
      </p:pic>
      <p:sp>
        <p:nvSpPr>
          <p:cNvPr id="5" name="矩形 4"/>
          <p:cNvSpPr/>
          <p:nvPr/>
        </p:nvSpPr>
        <p:spPr>
          <a:xfrm>
            <a:off x="899592" y="5589240"/>
            <a:ext cx="6840758"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方正粗黑宋简体" pitchFamily="2" charset="-122"/>
                <a:ea typeface="方正粗黑宋简体" pitchFamily="2" charset="-122"/>
                <a:cs typeface="+mn-cs"/>
              </a:rPr>
              <a:t>此处演示下载存放在电脑桌面当自助下载时可以自由选择存放位置能找到下载文件即可</a:t>
            </a:r>
            <a:endParaRPr kumimoji="0" lang="zh-CN" altLang="en-US" sz="2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方正粗黑宋简体" pitchFamily="2" charset="-122"/>
              <a:ea typeface="方正粗黑宋简体" pitchFamily="2" charset="-122"/>
              <a:cs typeface="+mn-cs"/>
            </a:endParaRPr>
          </a:p>
        </p:txBody>
      </p:sp>
      <p:sp>
        <p:nvSpPr>
          <p:cNvPr id="34821" name="TextBox 1"/>
          <p:cNvSpPr txBox="1"/>
          <p:nvPr/>
        </p:nvSpPr>
        <p:spPr>
          <a:xfrm>
            <a:off x="827088" y="1341438"/>
            <a:ext cx="1608137"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latin typeface="Calibri" panose="020F0502020204030204" pitchFamily="34" charset="0"/>
                <a:ea typeface="宋体" panose="02010600030101010101" pitchFamily="2" charset="-122"/>
              </a:rPr>
              <a:t>安装</a:t>
            </a:r>
            <a:r>
              <a:rPr lang="en-US" altLang="zh-CN" sz="1800" dirty="0">
                <a:latin typeface="Calibri" panose="020F0502020204030204" pitchFamily="34" charset="0"/>
                <a:ea typeface="宋体" panose="02010600030101010101" pitchFamily="2" charset="-122"/>
              </a:rPr>
              <a:t>iPASS</a:t>
            </a:r>
            <a:r>
              <a:rPr lang="zh-CN" altLang="en-US" sz="1800" dirty="0">
                <a:latin typeface="Calibri" panose="020F0502020204030204" pitchFamily="34" charset="0"/>
                <a:ea typeface="宋体" panose="02010600030101010101" pitchFamily="2" charset="-122"/>
              </a:rPr>
              <a:t>助手</a:t>
            </a:r>
            <a:endParaRPr lang="zh-CN" altLang="en-US" sz="1800" dirty="0">
              <a:latin typeface="Calibri" panose="020F0502020204030204" pitchFamily="34"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2"/>
          <p:cNvSpPr>
            <a:spLocks noGrp="1"/>
          </p:cNvSpPr>
          <p:nvPr>
            <p:ph type="title"/>
          </p:nvPr>
        </p:nvSpPr>
        <p:spPr>
          <a:xfrm>
            <a:off x="471488" y="274638"/>
            <a:ext cx="6000750" cy="511175"/>
          </a:xfrm>
          <a:ln/>
        </p:spPr>
        <p:txBody>
          <a:bodyPr vert="horz" wrap="square" lIns="91440" tIns="45720" rIns="91440" bIns="45720" anchor="ctr"/>
          <a:p>
            <a:pPr/>
            <a:r>
              <a:rPr lang="en-US" altLang="zh-CN" sz="2000" kern="1200" dirty="0">
                <a:latin typeface="微软雅黑" panose="020B0503020204020204" pitchFamily="34" charset="-122"/>
                <a:ea typeface="微软雅黑" panose="020B0503020204020204" pitchFamily="34" charset="-122"/>
                <a:cs typeface="+mj-cs"/>
              </a:rPr>
              <a:t>iPASS1.2.4</a:t>
            </a:r>
            <a:r>
              <a:rPr lang="zh-CN" altLang="en-US" sz="2000" kern="1200" dirty="0">
                <a:latin typeface="微软雅黑" panose="020B0503020204020204" pitchFamily="34" charset="-122"/>
                <a:ea typeface="微软雅黑" panose="020B0503020204020204" pitchFamily="34" charset="-122"/>
                <a:cs typeface="+mj-cs"/>
              </a:rPr>
              <a:t>安装演示</a:t>
            </a:r>
            <a:endParaRPr lang="en-US" altLang="zh-CN" sz="2000" kern="1200" dirty="0">
              <a:latin typeface="微软雅黑" panose="020B0503020204020204" pitchFamily="34" charset="-122"/>
              <a:ea typeface="微软雅黑" panose="020B0503020204020204" pitchFamily="34" charset="-122"/>
              <a:cs typeface="+mj-cs"/>
            </a:endParaRPr>
          </a:p>
        </p:txBody>
      </p:sp>
      <p:sp>
        <p:nvSpPr>
          <p:cNvPr id="35843" name="TextBox 1"/>
          <p:cNvSpPr txBox="1"/>
          <p:nvPr/>
        </p:nvSpPr>
        <p:spPr>
          <a:xfrm>
            <a:off x="323850" y="1012825"/>
            <a:ext cx="2311400" cy="3381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en-US" altLang="zh-CN" sz="1600" b="1" dirty="0">
                <a:latin typeface="Calibri" panose="020F0502020204030204" pitchFamily="34" charset="0"/>
                <a:ea typeface="宋体" panose="02010600030101010101" pitchFamily="2" charset="-122"/>
              </a:rPr>
              <a:t>iPASS1.2.4</a:t>
            </a:r>
            <a:r>
              <a:rPr lang="zh-CN" altLang="en-US" sz="1600" b="1" dirty="0">
                <a:latin typeface="Calibri" panose="020F0502020204030204" pitchFamily="34" charset="0"/>
                <a:ea typeface="宋体" panose="02010600030101010101" pitchFamily="2" charset="-122"/>
              </a:rPr>
              <a:t>助手安装图示</a:t>
            </a:r>
            <a:endParaRPr lang="en-US" altLang="zh-CN" sz="1600" b="1" dirty="0">
              <a:latin typeface="Calibri" panose="020F0502020204030204" pitchFamily="34" charset="0"/>
              <a:ea typeface="宋体" panose="02010600030101010101" pitchFamily="2" charset="-122"/>
            </a:endParaRPr>
          </a:p>
        </p:txBody>
      </p:sp>
      <p:pic>
        <p:nvPicPr>
          <p:cNvPr id="35844" name="Picture 11"/>
          <p:cNvPicPr>
            <a:picLocks noChangeAspect="1"/>
          </p:cNvPicPr>
          <p:nvPr/>
        </p:nvPicPr>
        <p:blipFill>
          <a:blip r:embed="rId1"/>
          <a:stretch>
            <a:fillRect/>
          </a:stretch>
        </p:blipFill>
        <p:spPr>
          <a:xfrm>
            <a:off x="384175" y="1455738"/>
            <a:ext cx="1485900" cy="200025"/>
          </a:xfrm>
          <a:prstGeom prst="rect">
            <a:avLst/>
          </a:prstGeom>
          <a:noFill/>
          <a:ln w="9525">
            <a:noFill/>
          </a:ln>
        </p:spPr>
      </p:pic>
      <p:pic>
        <p:nvPicPr>
          <p:cNvPr id="35845" name="Picture 12"/>
          <p:cNvPicPr>
            <a:picLocks noChangeAspect="1"/>
          </p:cNvPicPr>
          <p:nvPr/>
        </p:nvPicPr>
        <p:blipFill>
          <a:blip r:embed="rId2"/>
          <a:stretch>
            <a:fillRect/>
          </a:stretch>
        </p:blipFill>
        <p:spPr>
          <a:xfrm>
            <a:off x="1882775" y="1441450"/>
            <a:ext cx="752475" cy="876300"/>
          </a:xfrm>
          <a:prstGeom prst="rect">
            <a:avLst/>
          </a:prstGeom>
          <a:noFill/>
          <a:ln w="9525">
            <a:noFill/>
          </a:ln>
        </p:spPr>
      </p:pic>
      <p:pic>
        <p:nvPicPr>
          <p:cNvPr id="35846" name="Picture 13"/>
          <p:cNvPicPr>
            <a:picLocks noChangeAspect="1"/>
          </p:cNvPicPr>
          <p:nvPr/>
        </p:nvPicPr>
        <p:blipFill>
          <a:blip r:embed="rId3"/>
          <a:stretch>
            <a:fillRect/>
          </a:stretch>
        </p:blipFill>
        <p:spPr>
          <a:xfrm>
            <a:off x="2700338" y="1441450"/>
            <a:ext cx="3095625" cy="2200275"/>
          </a:xfrm>
          <a:prstGeom prst="rect">
            <a:avLst/>
          </a:prstGeom>
          <a:noFill/>
          <a:ln w="9525">
            <a:noFill/>
          </a:ln>
        </p:spPr>
      </p:pic>
      <p:pic>
        <p:nvPicPr>
          <p:cNvPr id="35847" name="Picture 14"/>
          <p:cNvPicPr>
            <a:picLocks noChangeAspect="1"/>
          </p:cNvPicPr>
          <p:nvPr/>
        </p:nvPicPr>
        <p:blipFill>
          <a:blip r:embed="rId4"/>
          <a:stretch>
            <a:fillRect/>
          </a:stretch>
        </p:blipFill>
        <p:spPr>
          <a:xfrm>
            <a:off x="5940425" y="1368425"/>
            <a:ext cx="3017838" cy="2249488"/>
          </a:xfrm>
          <a:prstGeom prst="rect">
            <a:avLst/>
          </a:prstGeom>
          <a:noFill/>
          <a:ln w="9525">
            <a:noFill/>
          </a:ln>
        </p:spPr>
      </p:pic>
      <p:pic>
        <p:nvPicPr>
          <p:cNvPr id="35848" name="Picture 15"/>
          <p:cNvPicPr>
            <a:picLocks noChangeAspect="1"/>
          </p:cNvPicPr>
          <p:nvPr/>
        </p:nvPicPr>
        <p:blipFill>
          <a:blip r:embed="rId5"/>
          <a:stretch>
            <a:fillRect/>
          </a:stretch>
        </p:blipFill>
        <p:spPr>
          <a:xfrm>
            <a:off x="130175" y="4149725"/>
            <a:ext cx="2921000" cy="2087563"/>
          </a:xfrm>
          <a:prstGeom prst="rect">
            <a:avLst/>
          </a:prstGeom>
          <a:noFill/>
          <a:ln w="9525">
            <a:noFill/>
          </a:ln>
        </p:spPr>
      </p:pic>
      <p:pic>
        <p:nvPicPr>
          <p:cNvPr id="35849" name="Picture 16"/>
          <p:cNvPicPr>
            <a:picLocks noChangeAspect="1"/>
          </p:cNvPicPr>
          <p:nvPr/>
        </p:nvPicPr>
        <p:blipFill>
          <a:blip r:embed="rId6"/>
          <a:stretch>
            <a:fillRect/>
          </a:stretch>
        </p:blipFill>
        <p:spPr>
          <a:xfrm>
            <a:off x="3146425" y="4165600"/>
            <a:ext cx="3049588" cy="2224088"/>
          </a:xfrm>
          <a:prstGeom prst="rect">
            <a:avLst/>
          </a:prstGeom>
          <a:noFill/>
          <a:ln w="9525">
            <a:noFill/>
          </a:ln>
        </p:spPr>
      </p:pic>
      <p:pic>
        <p:nvPicPr>
          <p:cNvPr id="35850" name="Picture 17"/>
          <p:cNvPicPr>
            <a:picLocks noChangeAspect="1"/>
          </p:cNvPicPr>
          <p:nvPr/>
        </p:nvPicPr>
        <p:blipFill>
          <a:blip r:embed="rId7"/>
          <a:stretch>
            <a:fillRect/>
          </a:stretch>
        </p:blipFill>
        <p:spPr>
          <a:xfrm>
            <a:off x="6229350" y="4181475"/>
            <a:ext cx="2863850" cy="2208213"/>
          </a:xfrm>
          <a:prstGeom prst="rect">
            <a:avLst/>
          </a:prstGeom>
          <a:noFill/>
          <a:ln w="9525">
            <a:noFill/>
          </a:ln>
        </p:spPr>
      </p:pic>
      <p:sp>
        <p:nvSpPr>
          <p:cNvPr id="35851" name="TextBox 1"/>
          <p:cNvSpPr txBox="1"/>
          <p:nvPr/>
        </p:nvSpPr>
        <p:spPr>
          <a:xfrm>
            <a:off x="1590675" y="5516563"/>
            <a:ext cx="415925"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⑤</a:t>
            </a:r>
            <a:endParaRPr lang="zh-CN" altLang="en-US" sz="1800" dirty="0">
              <a:solidFill>
                <a:srgbClr val="FF0000"/>
              </a:solidFill>
              <a:latin typeface="方正粗黑宋简体" pitchFamily="2" charset="-122"/>
              <a:ea typeface="方正粗黑宋简体" pitchFamily="2" charset="-122"/>
            </a:endParaRPr>
          </a:p>
        </p:txBody>
      </p:sp>
      <p:sp>
        <p:nvSpPr>
          <p:cNvPr id="35852" name="TextBox 12"/>
          <p:cNvSpPr txBox="1"/>
          <p:nvPr/>
        </p:nvSpPr>
        <p:spPr>
          <a:xfrm>
            <a:off x="2051050" y="2708275"/>
            <a:ext cx="185738"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endParaRPr lang="zh-CN" altLang="en-US" sz="1800" dirty="0">
              <a:latin typeface="Calibri" panose="020F0502020204030204" pitchFamily="34" charset="0"/>
              <a:ea typeface="宋体" panose="02010600030101010101" pitchFamily="2" charset="-122"/>
            </a:endParaRPr>
          </a:p>
        </p:txBody>
      </p:sp>
      <p:sp>
        <p:nvSpPr>
          <p:cNvPr id="35853" name="TextBox 13"/>
          <p:cNvSpPr txBox="1"/>
          <p:nvPr/>
        </p:nvSpPr>
        <p:spPr>
          <a:xfrm>
            <a:off x="2203450" y="2860675"/>
            <a:ext cx="185738"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endParaRPr lang="zh-CN" altLang="en-US" sz="1800" dirty="0">
              <a:latin typeface="Calibri" panose="020F0502020204030204" pitchFamily="34" charset="0"/>
              <a:ea typeface="宋体" panose="02010600030101010101" pitchFamily="2" charset="-122"/>
            </a:endParaRPr>
          </a:p>
        </p:txBody>
      </p:sp>
      <p:sp>
        <p:nvSpPr>
          <p:cNvPr id="35854" name="TextBox 14"/>
          <p:cNvSpPr txBox="1"/>
          <p:nvPr/>
        </p:nvSpPr>
        <p:spPr>
          <a:xfrm>
            <a:off x="2144713" y="2541588"/>
            <a:ext cx="184150"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endParaRPr lang="zh-CN" altLang="en-US" sz="1800" dirty="0">
              <a:latin typeface="Calibri" panose="020F0502020204030204" pitchFamily="34" charset="0"/>
              <a:ea typeface="宋体" panose="02010600030101010101" pitchFamily="2" charset="-122"/>
            </a:endParaRPr>
          </a:p>
        </p:txBody>
      </p:sp>
      <p:sp>
        <p:nvSpPr>
          <p:cNvPr id="35855" name="TextBox 15"/>
          <p:cNvSpPr txBox="1"/>
          <p:nvPr/>
        </p:nvSpPr>
        <p:spPr>
          <a:xfrm>
            <a:off x="7450138" y="2794000"/>
            <a:ext cx="414337"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④</a:t>
            </a:r>
            <a:endParaRPr lang="zh-CN" altLang="en-US" sz="1800" dirty="0">
              <a:solidFill>
                <a:srgbClr val="FF0000"/>
              </a:solidFill>
              <a:latin typeface="方正粗黑宋简体" pitchFamily="2" charset="-122"/>
              <a:ea typeface="方正粗黑宋简体" pitchFamily="2" charset="-122"/>
            </a:endParaRPr>
          </a:p>
        </p:txBody>
      </p:sp>
      <p:sp>
        <p:nvSpPr>
          <p:cNvPr id="35856" name="TextBox 16"/>
          <p:cNvSpPr txBox="1"/>
          <p:nvPr/>
        </p:nvSpPr>
        <p:spPr>
          <a:xfrm>
            <a:off x="2074863" y="2582863"/>
            <a:ext cx="415925"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②</a:t>
            </a:r>
            <a:endParaRPr lang="zh-CN" altLang="en-US" sz="1800" dirty="0">
              <a:solidFill>
                <a:srgbClr val="FF0000"/>
              </a:solidFill>
              <a:latin typeface="方正粗黑宋简体" pitchFamily="2" charset="-122"/>
              <a:ea typeface="方正粗黑宋简体" pitchFamily="2" charset="-122"/>
            </a:endParaRPr>
          </a:p>
        </p:txBody>
      </p:sp>
      <p:sp>
        <p:nvSpPr>
          <p:cNvPr id="35857" name="TextBox 17"/>
          <p:cNvSpPr txBox="1"/>
          <p:nvPr/>
        </p:nvSpPr>
        <p:spPr>
          <a:xfrm>
            <a:off x="3846513" y="2549525"/>
            <a:ext cx="415925"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③</a:t>
            </a:r>
            <a:endParaRPr lang="zh-CN" altLang="en-US" sz="1800" dirty="0">
              <a:solidFill>
                <a:srgbClr val="FF0000"/>
              </a:solidFill>
              <a:latin typeface="方正粗黑宋简体" pitchFamily="2" charset="-122"/>
              <a:ea typeface="方正粗黑宋简体" pitchFamily="2" charset="-122"/>
            </a:endParaRPr>
          </a:p>
        </p:txBody>
      </p:sp>
      <p:sp>
        <p:nvSpPr>
          <p:cNvPr id="35858" name="TextBox 18"/>
          <p:cNvSpPr txBox="1"/>
          <p:nvPr/>
        </p:nvSpPr>
        <p:spPr>
          <a:xfrm>
            <a:off x="4700588" y="5597525"/>
            <a:ext cx="415925"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⑥</a:t>
            </a:r>
            <a:endParaRPr lang="zh-CN" altLang="en-US" sz="1800" dirty="0">
              <a:solidFill>
                <a:srgbClr val="FF0000"/>
              </a:solidFill>
              <a:latin typeface="方正粗黑宋简体" pitchFamily="2" charset="-122"/>
              <a:ea typeface="方正粗黑宋简体" pitchFamily="2" charset="-122"/>
            </a:endParaRPr>
          </a:p>
        </p:txBody>
      </p:sp>
      <p:sp>
        <p:nvSpPr>
          <p:cNvPr id="35859" name="TextBox 19"/>
          <p:cNvSpPr txBox="1"/>
          <p:nvPr/>
        </p:nvSpPr>
        <p:spPr>
          <a:xfrm>
            <a:off x="7524750" y="5500688"/>
            <a:ext cx="414338"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⑦</a:t>
            </a:r>
            <a:endParaRPr lang="zh-CN" altLang="en-US" sz="1800" dirty="0">
              <a:solidFill>
                <a:srgbClr val="FF0000"/>
              </a:solidFill>
              <a:latin typeface="方正粗黑宋简体" pitchFamily="2" charset="-122"/>
              <a:ea typeface="方正粗黑宋简体" pitchFamily="2" charset="-122"/>
            </a:endParaRPr>
          </a:p>
        </p:txBody>
      </p:sp>
      <p:sp>
        <p:nvSpPr>
          <p:cNvPr id="35860" name="TextBox 20"/>
          <p:cNvSpPr txBox="1"/>
          <p:nvPr/>
        </p:nvSpPr>
        <p:spPr>
          <a:xfrm>
            <a:off x="919163" y="2060575"/>
            <a:ext cx="415925"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①</a:t>
            </a:r>
            <a:endParaRPr lang="zh-CN" altLang="en-US" sz="1800" dirty="0">
              <a:solidFill>
                <a:srgbClr val="FF0000"/>
              </a:solidFill>
              <a:latin typeface="方正粗黑宋简体" pitchFamily="2" charset="-122"/>
              <a:ea typeface="方正粗黑宋简体"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内容占位符 1"/>
          <p:cNvSpPr>
            <a:spLocks noGrp="1"/>
          </p:cNvSpPr>
          <p:nvPr>
            <p:ph idx="1"/>
          </p:nvPr>
        </p:nvSpPr>
        <p:spPr>
          <a:xfrm>
            <a:off x="642938" y="1030288"/>
            <a:ext cx="8229600" cy="5126037"/>
          </a:xfrm>
          <a:ln/>
        </p:spPr>
        <p:txBody>
          <a:bodyPr vert="horz" wrap="square" lIns="91440" tIns="45720" rIns="91440" bIns="45720" anchor="t"/>
          <a:p>
            <a:pPr/>
            <a:r>
              <a:rPr lang="en-US" altLang="zh-CN" sz="2000" kern="1200" dirty="0">
                <a:latin typeface="微软雅黑" panose="020B0503020204020204" pitchFamily="34" charset="-122"/>
                <a:ea typeface="微软雅黑" panose="020B0503020204020204" pitchFamily="34" charset="-122"/>
                <a:cs typeface="+mn-cs"/>
              </a:rPr>
              <a:t>iPASS</a:t>
            </a:r>
            <a:r>
              <a:rPr lang="zh-CN" altLang="en-US" sz="2000" kern="1200" dirty="0">
                <a:latin typeface="微软雅黑" panose="020B0503020204020204" pitchFamily="34" charset="-122"/>
                <a:ea typeface="微软雅黑" panose="020B0503020204020204" pitchFamily="34" charset="-122"/>
                <a:cs typeface="+mn-cs"/>
              </a:rPr>
              <a:t>控件</a:t>
            </a:r>
            <a:r>
              <a:rPr lang="en-US" altLang="zh-CN" sz="2000" kern="1200" dirty="0">
                <a:latin typeface="微软雅黑" panose="020B0503020204020204" pitchFamily="34" charset="-122"/>
                <a:ea typeface="微软雅黑" panose="020B0503020204020204" pitchFamily="34" charset="-122"/>
                <a:cs typeface="+mn-cs"/>
              </a:rPr>
              <a:t>2.0.6</a:t>
            </a:r>
            <a:r>
              <a:rPr lang="zh-CN" altLang="en-US" sz="2000" kern="1200" dirty="0">
                <a:latin typeface="微软雅黑" panose="020B0503020204020204" pitchFamily="34" charset="-122"/>
                <a:ea typeface="微软雅黑" panose="020B0503020204020204" pitchFamily="34" charset="-122"/>
                <a:cs typeface="+mn-cs"/>
              </a:rPr>
              <a:t>安装</a:t>
            </a:r>
            <a:endParaRPr lang="en-US" altLang="zh-CN" sz="2000" kern="1200" dirty="0">
              <a:latin typeface="微软雅黑" panose="020B0503020204020204" pitchFamily="34" charset="-122"/>
              <a:ea typeface="微软雅黑" panose="020B0503020204020204" pitchFamily="34" charset="-122"/>
              <a:cs typeface="+mn-cs"/>
            </a:endParaRPr>
          </a:p>
          <a:p>
            <a:pPr/>
            <a:endParaRPr lang="zh-CN" altLang="en-US" sz="2000" kern="1200" dirty="0">
              <a:latin typeface="微软雅黑" panose="020B0503020204020204" pitchFamily="34" charset="-122"/>
              <a:ea typeface="微软雅黑" panose="020B0503020204020204" pitchFamily="34" charset="-122"/>
              <a:cs typeface="+mn-cs"/>
            </a:endParaRPr>
          </a:p>
        </p:txBody>
      </p:sp>
      <p:sp>
        <p:nvSpPr>
          <p:cNvPr id="36867" name="标题 2"/>
          <p:cNvSpPr>
            <a:spLocks noGrp="1"/>
          </p:cNvSpPr>
          <p:nvPr>
            <p:ph type="title"/>
          </p:nvPr>
        </p:nvSpPr>
        <p:spPr>
          <a:xfrm>
            <a:off x="471488" y="274638"/>
            <a:ext cx="6000750" cy="511175"/>
          </a:xfrm>
          <a:ln/>
        </p:spPr>
        <p:txBody>
          <a:bodyPr vert="horz" wrap="square" lIns="91440" tIns="45720" rIns="91440" bIns="45720" anchor="ctr"/>
          <a:p>
            <a:pPr/>
            <a:r>
              <a:rPr lang="en-US" altLang="zh-CN" sz="2000" kern="1200" dirty="0">
                <a:latin typeface="微软雅黑" panose="020B0503020204020204" pitchFamily="34" charset="-122"/>
                <a:ea typeface="微软雅黑" panose="020B0503020204020204" pitchFamily="34" charset="-122"/>
                <a:cs typeface="+mj-cs"/>
              </a:rPr>
              <a:t>Ipass2.0.6</a:t>
            </a:r>
            <a:r>
              <a:rPr lang="zh-CN" altLang="en-US" sz="2000" kern="1200" dirty="0">
                <a:latin typeface="微软雅黑" panose="020B0503020204020204" pitchFamily="34" charset="-122"/>
                <a:ea typeface="微软雅黑" panose="020B0503020204020204" pitchFamily="34" charset="-122"/>
                <a:cs typeface="+mj-cs"/>
              </a:rPr>
              <a:t>安装演示</a:t>
            </a:r>
            <a:endParaRPr lang="en-US" altLang="zh-CN" sz="2000" kern="1200" dirty="0">
              <a:latin typeface="微软雅黑" panose="020B0503020204020204" pitchFamily="34" charset="-122"/>
              <a:ea typeface="微软雅黑" panose="020B0503020204020204" pitchFamily="34" charset="-122"/>
              <a:cs typeface="+mj-cs"/>
            </a:endParaRPr>
          </a:p>
        </p:txBody>
      </p:sp>
      <p:sp>
        <p:nvSpPr>
          <p:cNvPr id="4" name="矩形 3"/>
          <p:cNvSpPr/>
          <p:nvPr/>
        </p:nvSpPr>
        <p:spPr>
          <a:xfrm>
            <a:off x="2120379" y="6401479"/>
            <a:ext cx="4240263" cy="46166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uLnTx/>
                <a:uFillTx/>
                <a:latin typeface="方正粗黑宋简体" pitchFamily="2" charset="-122"/>
                <a:ea typeface="方正粗黑宋简体" pitchFamily="2" charset="-122"/>
                <a:cs typeface="+mn-cs"/>
              </a:rPr>
              <a:t>点击一键修复安装</a:t>
            </a:r>
            <a:r>
              <a:rPr kumimoji="0" lang="en-US" altLang="zh-CN" sz="2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uLnTx/>
                <a:uFillTx/>
                <a:latin typeface="方正粗黑宋简体" pitchFamily="2" charset="-122"/>
                <a:ea typeface="方正粗黑宋简体" pitchFamily="2" charset="-122"/>
                <a:cs typeface="+mn-cs"/>
              </a:rPr>
              <a:t>ipass2.0.6</a:t>
            </a:r>
            <a:endParaRPr kumimoji="0" lang="zh-CN" altLang="en-US" sz="2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uLnTx/>
              <a:uFillTx/>
              <a:latin typeface="方正粗黑宋简体" pitchFamily="2" charset="-122"/>
              <a:ea typeface="方正粗黑宋简体" pitchFamily="2" charset="-122"/>
              <a:cs typeface="+mn-cs"/>
            </a:endParaRPr>
          </a:p>
        </p:txBody>
      </p:sp>
      <p:pic>
        <p:nvPicPr>
          <p:cNvPr id="36869" name="Picture 10"/>
          <p:cNvPicPr>
            <a:picLocks noChangeAspect="1"/>
          </p:cNvPicPr>
          <p:nvPr/>
        </p:nvPicPr>
        <p:blipFill>
          <a:blip r:embed="rId1"/>
          <a:stretch>
            <a:fillRect/>
          </a:stretch>
        </p:blipFill>
        <p:spPr>
          <a:xfrm>
            <a:off x="236538" y="1538288"/>
            <a:ext cx="3529012" cy="2149475"/>
          </a:xfrm>
          <a:prstGeom prst="rect">
            <a:avLst/>
          </a:prstGeom>
          <a:noFill/>
          <a:ln w="9525">
            <a:noFill/>
          </a:ln>
        </p:spPr>
      </p:pic>
      <p:pic>
        <p:nvPicPr>
          <p:cNvPr id="36870" name="Picture 11"/>
          <p:cNvPicPr>
            <a:picLocks noChangeAspect="1"/>
          </p:cNvPicPr>
          <p:nvPr/>
        </p:nvPicPr>
        <p:blipFill>
          <a:blip r:embed="rId2"/>
          <a:stretch>
            <a:fillRect/>
          </a:stretch>
        </p:blipFill>
        <p:spPr>
          <a:xfrm>
            <a:off x="5508625" y="1562100"/>
            <a:ext cx="3024188" cy="2182813"/>
          </a:xfrm>
          <a:prstGeom prst="rect">
            <a:avLst/>
          </a:prstGeom>
          <a:noFill/>
          <a:ln w="9525">
            <a:noFill/>
          </a:ln>
        </p:spPr>
      </p:pic>
      <p:pic>
        <p:nvPicPr>
          <p:cNvPr id="36871" name="Picture 12"/>
          <p:cNvPicPr>
            <a:picLocks noChangeAspect="1"/>
          </p:cNvPicPr>
          <p:nvPr/>
        </p:nvPicPr>
        <p:blipFill>
          <a:blip r:embed="rId3"/>
          <a:stretch>
            <a:fillRect/>
          </a:stretch>
        </p:blipFill>
        <p:spPr>
          <a:xfrm>
            <a:off x="179388" y="4076700"/>
            <a:ext cx="2868612" cy="2079625"/>
          </a:xfrm>
          <a:prstGeom prst="rect">
            <a:avLst/>
          </a:prstGeom>
          <a:noFill/>
          <a:ln w="9525">
            <a:noFill/>
          </a:ln>
        </p:spPr>
      </p:pic>
      <p:pic>
        <p:nvPicPr>
          <p:cNvPr id="36872" name="Picture 13"/>
          <p:cNvPicPr>
            <a:picLocks noChangeAspect="1"/>
          </p:cNvPicPr>
          <p:nvPr/>
        </p:nvPicPr>
        <p:blipFill>
          <a:blip r:embed="rId4"/>
          <a:stretch>
            <a:fillRect/>
          </a:stretch>
        </p:blipFill>
        <p:spPr>
          <a:xfrm>
            <a:off x="3067050" y="4071938"/>
            <a:ext cx="2867025" cy="2084387"/>
          </a:xfrm>
          <a:prstGeom prst="rect">
            <a:avLst/>
          </a:prstGeom>
          <a:noFill/>
          <a:ln w="9525">
            <a:noFill/>
          </a:ln>
        </p:spPr>
      </p:pic>
      <p:pic>
        <p:nvPicPr>
          <p:cNvPr id="36873" name="Picture 14"/>
          <p:cNvPicPr>
            <a:picLocks noChangeAspect="1"/>
          </p:cNvPicPr>
          <p:nvPr/>
        </p:nvPicPr>
        <p:blipFill>
          <a:blip r:embed="rId5"/>
          <a:stretch>
            <a:fillRect/>
          </a:stretch>
        </p:blipFill>
        <p:spPr>
          <a:xfrm>
            <a:off x="6054725" y="4076700"/>
            <a:ext cx="2822575" cy="2079625"/>
          </a:xfrm>
          <a:prstGeom prst="rect">
            <a:avLst/>
          </a:prstGeom>
          <a:noFill/>
          <a:ln w="9525">
            <a:noFill/>
          </a:ln>
        </p:spPr>
      </p:pic>
      <p:sp>
        <p:nvSpPr>
          <p:cNvPr id="36874" name="TextBox 9"/>
          <p:cNvSpPr txBox="1"/>
          <p:nvPr/>
        </p:nvSpPr>
        <p:spPr>
          <a:xfrm>
            <a:off x="2484438" y="2924175"/>
            <a:ext cx="414337"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①</a:t>
            </a:r>
            <a:endParaRPr lang="zh-CN" altLang="en-US" sz="1800" dirty="0">
              <a:solidFill>
                <a:srgbClr val="FF0000"/>
              </a:solidFill>
              <a:latin typeface="方正粗黑宋简体" pitchFamily="2" charset="-122"/>
              <a:ea typeface="方正粗黑宋简体" pitchFamily="2" charset="-122"/>
            </a:endParaRPr>
          </a:p>
        </p:txBody>
      </p:sp>
      <p:sp>
        <p:nvSpPr>
          <p:cNvPr id="36875" name="TextBox 10"/>
          <p:cNvSpPr txBox="1"/>
          <p:nvPr/>
        </p:nvSpPr>
        <p:spPr>
          <a:xfrm>
            <a:off x="7364413" y="2924175"/>
            <a:ext cx="415925"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②</a:t>
            </a:r>
            <a:endParaRPr lang="zh-CN" altLang="en-US" sz="1800" dirty="0">
              <a:solidFill>
                <a:srgbClr val="FF0000"/>
              </a:solidFill>
              <a:latin typeface="方正粗黑宋简体" pitchFamily="2" charset="-122"/>
              <a:ea typeface="方正粗黑宋简体" pitchFamily="2" charset="-122"/>
            </a:endParaRPr>
          </a:p>
        </p:txBody>
      </p:sp>
      <p:sp>
        <p:nvSpPr>
          <p:cNvPr id="36876" name="TextBox 11"/>
          <p:cNvSpPr txBox="1"/>
          <p:nvPr/>
        </p:nvSpPr>
        <p:spPr>
          <a:xfrm>
            <a:off x="1406525" y="5516563"/>
            <a:ext cx="414338"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③</a:t>
            </a:r>
            <a:endParaRPr lang="zh-CN" altLang="en-US" sz="1800" dirty="0">
              <a:solidFill>
                <a:srgbClr val="FF0000"/>
              </a:solidFill>
              <a:latin typeface="方正粗黑宋简体" pitchFamily="2" charset="-122"/>
              <a:ea typeface="方正粗黑宋简体" pitchFamily="2" charset="-122"/>
            </a:endParaRPr>
          </a:p>
        </p:txBody>
      </p:sp>
      <p:sp>
        <p:nvSpPr>
          <p:cNvPr id="36877" name="TextBox 12"/>
          <p:cNvSpPr txBox="1"/>
          <p:nvPr/>
        </p:nvSpPr>
        <p:spPr>
          <a:xfrm>
            <a:off x="4500563" y="5229225"/>
            <a:ext cx="415925"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④</a:t>
            </a:r>
            <a:endParaRPr lang="zh-CN" altLang="en-US" sz="1800" dirty="0">
              <a:solidFill>
                <a:srgbClr val="FF0000"/>
              </a:solidFill>
              <a:latin typeface="方正粗黑宋简体" pitchFamily="2" charset="-122"/>
              <a:ea typeface="方正粗黑宋简体" pitchFamily="2" charset="-122"/>
            </a:endParaRPr>
          </a:p>
        </p:txBody>
      </p:sp>
      <p:sp>
        <p:nvSpPr>
          <p:cNvPr id="36878" name="TextBox 13"/>
          <p:cNvSpPr txBox="1"/>
          <p:nvPr/>
        </p:nvSpPr>
        <p:spPr>
          <a:xfrm>
            <a:off x="7413625" y="5153025"/>
            <a:ext cx="414338"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⑤</a:t>
            </a:r>
            <a:endParaRPr lang="zh-CN" altLang="en-US" sz="1800" dirty="0">
              <a:solidFill>
                <a:srgbClr val="FF0000"/>
              </a:solidFill>
              <a:latin typeface="方正粗黑宋简体" pitchFamily="2" charset="-122"/>
              <a:ea typeface="方正粗黑宋简体"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内容占位符 1"/>
          <p:cNvSpPr>
            <a:spLocks noGrp="1"/>
          </p:cNvSpPr>
          <p:nvPr>
            <p:ph idx="1"/>
          </p:nvPr>
        </p:nvSpPr>
        <p:spPr>
          <a:xfrm>
            <a:off x="107950" y="993775"/>
            <a:ext cx="9036050" cy="5126038"/>
          </a:xfrm>
          <a:ln/>
        </p:spPr>
        <p:txBody>
          <a:bodyPr vert="horz" wrap="square" lIns="91440" tIns="45720" rIns="91440" bIns="45720" anchor="t"/>
          <a:p>
            <a:pPr/>
            <a:r>
              <a:rPr lang="en-US" altLang="zh-CN" sz="2000" kern="1200" dirty="0">
                <a:latin typeface="黑体" panose="02010609060101010101" pitchFamily="49" charset="-122"/>
                <a:ea typeface="黑体" panose="02010609060101010101" pitchFamily="49" charset="-122"/>
                <a:cs typeface="+mn-cs"/>
              </a:rPr>
              <a:t>iPASS</a:t>
            </a:r>
            <a:r>
              <a:rPr lang="zh-CN" altLang="en-US" sz="2000" kern="1200" dirty="0">
                <a:latin typeface="黑体" panose="02010609060101010101" pitchFamily="49" charset="-122"/>
                <a:ea typeface="黑体" panose="02010609060101010101" pitchFamily="49" charset="-122"/>
                <a:cs typeface="+mn-cs"/>
              </a:rPr>
              <a:t>管理工具（海泰）安装图示</a:t>
            </a:r>
            <a:endParaRPr lang="en-US" altLang="zh-CN" sz="2000" kern="1200" dirty="0">
              <a:latin typeface="黑体" panose="02010609060101010101" pitchFamily="49" charset="-122"/>
              <a:ea typeface="黑体" panose="02010609060101010101" pitchFamily="49" charset="-122"/>
              <a:cs typeface="+mn-cs"/>
            </a:endParaRPr>
          </a:p>
          <a:p>
            <a:pPr/>
            <a:endParaRPr lang="zh-CN" altLang="en-US" sz="2000" kern="1200" dirty="0">
              <a:latin typeface="黑体" panose="02010609060101010101" pitchFamily="49" charset="-122"/>
              <a:ea typeface="黑体" panose="02010609060101010101" pitchFamily="49" charset="-122"/>
              <a:cs typeface="+mn-cs"/>
            </a:endParaRPr>
          </a:p>
        </p:txBody>
      </p:sp>
      <p:sp>
        <p:nvSpPr>
          <p:cNvPr id="37891" name="标题 2"/>
          <p:cNvSpPr>
            <a:spLocks noGrp="1"/>
          </p:cNvSpPr>
          <p:nvPr>
            <p:ph type="title"/>
          </p:nvPr>
        </p:nvSpPr>
        <p:spPr>
          <a:xfrm>
            <a:off x="468313" y="260350"/>
            <a:ext cx="6000750" cy="511175"/>
          </a:xfrm>
          <a:ln/>
        </p:spPr>
        <p:txBody>
          <a:bodyPr vert="horz" wrap="square" lIns="91440" tIns="45720" rIns="91440" bIns="45720" anchor="ctr"/>
          <a:p>
            <a:pPr/>
            <a:r>
              <a:rPr lang="zh-CN" altLang="en-US" sz="2000" kern="1200" dirty="0">
                <a:latin typeface="微软雅黑" panose="020B0503020204020204" pitchFamily="34" charset="-122"/>
                <a:ea typeface="微软雅黑" panose="020B0503020204020204" pitchFamily="34" charset="-122"/>
                <a:cs typeface="+mj-cs"/>
              </a:rPr>
              <a:t>控件、驱动及印章工具安装</a:t>
            </a:r>
            <a:endParaRPr lang="en-US" altLang="zh-CN" sz="2000" kern="1200" dirty="0">
              <a:latin typeface="微软雅黑" panose="020B0503020204020204" pitchFamily="34" charset="-122"/>
              <a:ea typeface="微软雅黑" panose="020B0503020204020204" pitchFamily="34" charset="-122"/>
              <a:cs typeface="+mj-cs"/>
            </a:endParaRPr>
          </a:p>
        </p:txBody>
      </p:sp>
      <p:sp>
        <p:nvSpPr>
          <p:cNvPr id="4" name="矩形 3"/>
          <p:cNvSpPr/>
          <p:nvPr/>
        </p:nvSpPr>
        <p:spPr>
          <a:xfrm>
            <a:off x="251520" y="5877272"/>
            <a:ext cx="8892480"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方正粗黑宋简体" pitchFamily="2" charset="-122"/>
                <a:ea typeface="方正粗黑宋简体" pitchFamily="2" charset="-122"/>
                <a:cs typeface="+mn-cs"/>
              </a:rPr>
              <a:t>点击一键修复请先关闭安全卫士、杀毒软件和浏览器</a:t>
            </a:r>
            <a:endParaRPr kumimoji="0" lang="zh-CN" altLang="en-US" sz="2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方正粗黑宋简体" pitchFamily="2" charset="-122"/>
              <a:ea typeface="方正粗黑宋简体" pitchFamily="2" charset="-122"/>
              <a:cs typeface="+mn-cs"/>
            </a:endParaRPr>
          </a:p>
        </p:txBody>
      </p:sp>
      <p:pic>
        <p:nvPicPr>
          <p:cNvPr id="37893" name="Picture 8"/>
          <p:cNvPicPr>
            <a:picLocks noChangeAspect="1"/>
          </p:cNvPicPr>
          <p:nvPr/>
        </p:nvPicPr>
        <p:blipFill>
          <a:blip r:embed="rId1"/>
          <a:stretch>
            <a:fillRect/>
          </a:stretch>
        </p:blipFill>
        <p:spPr>
          <a:xfrm>
            <a:off x="347663" y="1619250"/>
            <a:ext cx="7632700" cy="4294188"/>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2"/>
          <p:cNvSpPr>
            <a:spLocks noGrp="1"/>
          </p:cNvSpPr>
          <p:nvPr>
            <p:ph type="title"/>
          </p:nvPr>
        </p:nvSpPr>
        <p:spPr>
          <a:xfrm>
            <a:off x="471488" y="274638"/>
            <a:ext cx="6000750" cy="511175"/>
          </a:xfrm>
          <a:ln/>
        </p:spPr>
        <p:txBody>
          <a:bodyPr vert="horz" wrap="square" lIns="91440" tIns="45720" rIns="91440" bIns="45720" anchor="ctr"/>
          <a:p>
            <a:pPr/>
            <a:r>
              <a:rPr lang="en-US" altLang="zh-CN" sz="2000" kern="1200" dirty="0">
                <a:latin typeface="微软雅黑" panose="020B0503020204020204" pitchFamily="34" charset="-122"/>
                <a:ea typeface="微软雅黑" panose="020B0503020204020204" pitchFamily="34" charset="-122"/>
                <a:cs typeface="+mj-cs"/>
              </a:rPr>
              <a:t>iPASS</a:t>
            </a:r>
            <a:r>
              <a:rPr lang="zh-CN" altLang="en-US" sz="2000" kern="1200" dirty="0">
                <a:latin typeface="微软雅黑" panose="020B0503020204020204" pitchFamily="34" charset="-122"/>
                <a:ea typeface="微软雅黑" panose="020B0503020204020204" pitchFamily="34" charset="-122"/>
                <a:cs typeface="+mj-cs"/>
              </a:rPr>
              <a:t>管理工具（海泰）安装演示</a:t>
            </a:r>
            <a:endParaRPr lang="en-US" altLang="zh-CN" sz="2000" kern="1200" dirty="0">
              <a:latin typeface="微软雅黑" panose="020B0503020204020204" pitchFamily="34" charset="-122"/>
              <a:ea typeface="微软雅黑" panose="020B0503020204020204" pitchFamily="34" charset="-122"/>
              <a:cs typeface="+mj-cs"/>
            </a:endParaRPr>
          </a:p>
        </p:txBody>
      </p:sp>
      <p:sp>
        <p:nvSpPr>
          <p:cNvPr id="38915" name="TextBox 1"/>
          <p:cNvSpPr txBox="1"/>
          <p:nvPr/>
        </p:nvSpPr>
        <p:spPr>
          <a:xfrm>
            <a:off x="395288" y="1095375"/>
            <a:ext cx="3030537"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en-US" altLang="zh-CN" sz="1800" b="1" dirty="0">
                <a:latin typeface="Calibri" panose="020F0502020204030204" pitchFamily="34" charset="0"/>
                <a:ea typeface="宋体" panose="02010600030101010101" pitchFamily="2" charset="-122"/>
              </a:rPr>
              <a:t>iPASS</a:t>
            </a:r>
            <a:r>
              <a:rPr lang="zh-CN" altLang="en-US" sz="1800" b="1" dirty="0">
                <a:latin typeface="Calibri" panose="020F0502020204030204" pitchFamily="34" charset="0"/>
                <a:ea typeface="宋体" panose="02010600030101010101" pitchFamily="2" charset="-122"/>
              </a:rPr>
              <a:t>管理工具（海泰）图示</a:t>
            </a:r>
            <a:endParaRPr lang="zh-CN" altLang="en-US" sz="1800" b="1" dirty="0">
              <a:latin typeface="Calibri" panose="020F0502020204030204" pitchFamily="34" charset="0"/>
              <a:ea typeface="宋体" panose="02010600030101010101" pitchFamily="2" charset="-122"/>
            </a:endParaRPr>
          </a:p>
        </p:txBody>
      </p:sp>
      <p:pic>
        <p:nvPicPr>
          <p:cNvPr id="38916" name="Picture 9"/>
          <p:cNvPicPr>
            <a:picLocks noChangeAspect="1"/>
          </p:cNvPicPr>
          <p:nvPr/>
        </p:nvPicPr>
        <p:blipFill>
          <a:blip r:embed="rId1"/>
          <a:stretch>
            <a:fillRect/>
          </a:stretch>
        </p:blipFill>
        <p:spPr>
          <a:xfrm>
            <a:off x="395288" y="1773238"/>
            <a:ext cx="4314825" cy="1781175"/>
          </a:xfrm>
          <a:prstGeom prst="rect">
            <a:avLst/>
          </a:prstGeom>
          <a:noFill/>
          <a:ln w="9525">
            <a:noFill/>
          </a:ln>
        </p:spPr>
      </p:pic>
      <p:pic>
        <p:nvPicPr>
          <p:cNvPr id="38917" name="Picture 10"/>
          <p:cNvPicPr>
            <a:picLocks noChangeAspect="1"/>
          </p:cNvPicPr>
          <p:nvPr/>
        </p:nvPicPr>
        <p:blipFill>
          <a:blip r:embed="rId2"/>
          <a:stretch>
            <a:fillRect/>
          </a:stretch>
        </p:blipFill>
        <p:spPr>
          <a:xfrm>
            <a:off x="5149850" y="1465263"/>
            <a:ext cx="2894013" cy="2089150"/>
          </a:xfrm>
          <a:prstGeom prst="rect">
            <a:avLst/>
          </a:prstGeom>
          <a:noFill/>
          <a:ln w="9525">
            <a:noFill/>
          </a:ln>
        </p:spPr>
      </p:pic>
      <p:pic>
        <p:nvPicPr>
          <p:cNvPr id="38918" name="Picture 11"/>
          <p:cNvPicPr>
            <a:picLocks noChangeAspect="1"/>
          </p:cNvPicPr>
          <p:nvPr/>
        </p:nvPicPr>
        <p:blipFill>
          <a:blip r:embed="rId3"/>
          <a:stretch>
            <a:fillRect/>
          </a:stretch>
        </p:blipFill>
        <p:spPr>
          <a:xfrm>
            <a:off x="395288" y="4221163"/>
            <a:ext cx="2808287" cy="2032000"/>
          </a:xfrm>
          <a:prstGeom prst="rect">
            <a:avLst/>
          </a:prstGeom>
          <a:noFill/>
          <a:ln w="9525">
            <a:noFill/>
          </a:ln>
        </p:spPr>
      </p:pic>
      <p:pic>
        <p:nvPicPr>
          <p:cNvPr id="38919" name="Picture 12"/>
          <p:cNvPicPr>
            <a:picLocks noChangeAspect="1"/>
          </p:cNvPicPr>
          <p:nvPr/>
        </p:nvPicPr>
        <p:blipFill>
          <a:blip r:embed="rId4"/>
          <a:stretch>
            <a:fillRect/>
          </a:stretch>
        </p:blipFill>
        <p:spPr>
          <a:xfrm>
            <a:off x="3276600" y="4221163"/>
            <a:ext cx="2760663" cy="2032000"/>
          </a:xfrm>
          <a:prstGeom prst="rect">
            <a:avLst/>
          </a:prstGeom>
          <a:noFill/>
          <a:ln w="9525">
            <a:noFill/>
          </a:ln>
        </p:spPr>
      </p:pic>
      <p:pic>
        <p:nvPicPr>
          <p:cNvPr id="38920" name="Picture 13"/>
          <p:cNvPicPr>
            <a:picLocks noChangeAspect="1"/>
          </p:cNvPicPr>
          <p:nvPr/>
        </p:nvPicPr>
        <p:blipFill>
          <a:blip r:embed="rId5"/>
          <a:stretch>
            <a:fillRect/>
          </a:stretch>
        </p:blipFill>
        <p:spPr>
          <a:xfrm>
            <a:off x="6129338" y="4219575"/>
            <a:ext cx="2832100" cy="2033588"/>
          </a:xfrm>
          <a:prstGeom prst="rect">
            <a:avLst/>
          </a:prstGeom>
          <a:noFill/>
          <a:ln w="9525">
            <a:noFill/>
          </a:ln>
        </p:spPr>
      </p:pic>
      <p:sp>
        <p:nvSpPr>
          <p:cNvPr id="38921" name="TextBox 8"/>
          <p:cNvSpPr txBox="1"/>
          <p:nvPr/>
        </p:nvSpPr>
        <p:spPr>
          <a:xfrm>
            <a:off x="2051050" y="2997200"/>
            <a:ext cx="415925"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①</a:t>
            </a:r>
            <a:endParaRPr lang="zh-CN" altLang="en-US" sz="1800" dirty="0">
              <a:solidFill>
                <a:srgbClr val="FF0000"/>
              </a:solidFill>
              <a:latin typeface="方正粗黑宋简体" pitchFamily="2" charset="-122"/>
              <a:ea typeface="方正粗黑宋简体" pitchFamily="2" charset="-122"/>
            </a:endParaRPr>
          </a:p>
        </p:txBody>
      </p:sp>
      <p:sp>
        <p:nvSpPr>
          <p:cNvPr id="38922" name="TextBox 9"/>
          <p:cNvSpPr txBox="1"/>
          <p:nvPr/>
        </p:nvSpPr>
        <p:spPr>
          <a:xfrm>
            <a:off x="6732588" y="2868613"/>
            <a:ext cx="415925"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②</a:t>
            </a:r>
            <a:endParaRPr lang="zh-CN" altLang="en-US" sz="1800" dirty="0">
              <a:solidFill>
                <a:srgbClr val="FF0000"/>
              </a:solidFill>
              <a:latin typeface="方正粗黑宋简体" pitchFamily="2" charset="-122"/>
              <a:ea typeface="方正粗黑宋简体" pitchFamily="2" charset="-122"/>
            </a:endParaRPr>
          </a:p>
        </p:txBody>
      </p:sp>
      <p:sp>
        <p:nvSpPr>
          <p:cNvPr id="38923" name="TextBox 10"/>
          <p:cNvSpPr txBox="1"/>
          <p:nvPr/>
        </p:nvSpPr>
        <p:spPr>
          <a:xfrm>
            <a:off x="1590675" y="5589588"/>
            <a:ext cx="376238" cy="368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③</a:t>
            </a:r>
            <a:endParaRPr lang="zh-CN" altLang="en-US" sz="1800" dirty="0">
              <a:solidFill>
                <a:srgbClr val="FF0000"/>
              </a:solidFill>
              <a:latin typeface="方正粗黑宋简体" pitchFamily="2" charset="-122"/>
              <a:ea typeface="方正粗黑宋简体" pitchFamily="2" charset="-122"/>
            </a:endParaRPr>
          </a:p>
        </p:txBody>
      </p:sp>
      <p:sp>
        <p:nvSpPr>
          <p:cNvPr id="38924" name="TextBox 11"/>
          <p:cNvSpPr txBox="1"/>
          <p:nvPr/>
        </p:nvSpPr>
        <p:spPr>
          <a:xfrm>
            <a:off x="4449763" y="5576888"/>
            <a:ext cx="414337"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④</a:t>
            </a:r>
            <a:endParaRPr lang="zh-CN" altLang="en-US" sz="1800" dirty="0">
              <a:solidFill>
                <a:srgbClr val="FF0000"/>
              </a:solidFill>
              <a:latin typeface="方正粗黑宋简体" pitchFamily="2" charset="-122"/>
              <a:ea typeface="方正粗黑宋简体" pitchFamily="2" charset="-122"/>
            </a:endParaRPr>
          </a:p>
        </p:txBody>
      </p:sp>
      <p:sp>
        <p:nvSpPr>
          <p:cNvPr id="38925" name="TextBox 12"/>
          <p:cNvSpPr txBox="1"/>
          <p:nvPr/>
        </p:nvSpPr>
        <p:spPr>
          <a:xfrm>
            <a:off x="7478713" y="5418138"/>
            <a:ext cx="415925"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⑤</a:t>
            </a:r>
            <a:endParaRPr lang="zh-CN" altLang="en-US" sz="1800" dirty="0">
              <a:solidFill>
                <a:srgbClr val="FF0000"/>
              </a:solidFill>
              <a:latin typeface="方正粗黑宋简体" pitchFamily="2" charset="-122"/>
              <a:ea typeface="方正粗黑宋简体"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内容占位符 1"/>
          <p:cNvSpPr>
            <a:spLocks noGrp="1"/>
          </p:cNvSpPr>
          <p:nvPr>
            <p:ph idx="1"/>
          </p:nvPr>
        </p:nvSpPr>
        <p:spPr>
          <a:ln/>
        </p:spPr>
        <p:txBody>
          <a:bodyPr vert="horz" wrap="square" lIns="91440" tIns="45720" rIns="91440" bIns="45720" anchor="t"/>
          <a:p>
            <a:pPr/>
            <a:r>
              <a:rPr lang="zh-CN" altLang="en-US" sz="2000" kern="1200" dirty="0">
                <a:latin typeface="微软雅黑" panose="020B0503020204020204" pitchFamily="34" charset="-122"/>
                <a:ea typeface="微软雅黑" panose="020B0503020204020204" pitchFamily="34" charset="-122"/>
                <a:cs typeface="+mn-cs"/>
              </a:rPr>
              <a:t>印章工具安装</a:t>
            </a:r>
            <a:endParaRPr lang="en-US" altLang="zh-CN" sz="2000" kern="1200" dirty="0">
              <a:latin typeface="微软雅黑" panose="020B0503020204020204" pitchFamily="34" charset="-122"/>
              <a:ea typeface="微软雅黑" panose="020B0503020204020204" pitchFamily="34" charset="-122"/>
              <a:cs typeface="+mn-cs"/>
            </a:endParaRPr>
          </a:p>
          <a:p>
            <a:pPr/>
            <a:r>
              <a:rPr lang="zh-CN" altLang="en-US" sz="2000" kern="1200" dirty="0">
                <a:latin typeface="微软雅黑" panose="020B0503020204020204" pitchFamily="34" charset="-122"/>
                <a:ea typeface="微软雅黑" panose="020B0503020204020204" pitchFamily="34" charset="-122"/>
                <a:cs typeface="+mn-cs"/>
              </a:rPr>
              <a:t>进入</a:t>
            </a:r>
            <a:r>
              <a:rPr lang="en-US" altLang="zh-CN" sz="2000" u="sng" kern="1200" dirty="0">
                <a:solidFill>
                  <a:schemeClr val="accent1"/>
                </a:solidFill>
                <a:latin typeface="微软雅黑" panose="020B0503020204020204" pitchFamily="34" charset="-122"/>
                <a:ea typeface="微软雅黑" panose="020B0503020204020204" pitchFamily="34" charset="-122"/>
                <a:cs typeface="+mn-cs"/>
                <a:hlinkClick r:id="rId1"/>
              </a:rPr>
              <a:t>http://ahzjcert.uni-ca.com.cn:7009</a:t>
            </a:r>
            <a:r>
              <a:rPr lang="zh-CN" altLang="en-US" sz="2000" kern="1200" dirty="0">
                <a:latin typeface="微软雅黑" panose="020B0503020204020204" pitchFamily="34" charset="-122"/>
                <a:ea typeface="微软雅黑" panose="020B0503020204020204" pitchFamily="34" charset="-122"/>
                <a:cs typeface="+mn-cs"/>
              </a:rPr>
              <a:t>自服务网站首页下载印章工具</a:t>
            </a:r>
            <a:endParaRPr lang="zh-CN" altLang="en-US" sz="2000" kern="1200" dirty="0">
              <a:latin typeface="微软雅黑" panose="020B0503020204020204" pitchFamily="34" charset="-122"/>
              <a:ea typeface="微软雅黑" panose="020B0503020204020204" pitchFamily="34" charset="-122"/>
              <a:cs typeface="+mn-cs"/>
            </a:endParaRPr>
          </a:p>
          <a:p>
            <a:pPr/>
            <a:endParaRPr lang="zh-CN" altLang="en-US" kern="1200" dirty="0">
              <a:latin typeface="微软雅黑" panose="020B0503020204020204" pitchFamily="34" charset="-122"/>
              <a:ea typeface="微软雅黑" panose="020B0503020204020204" pitchFamily="34" charset="-122"/>
              <a:cs typeface="+mn-cs"/>
            </a:endParaRPr>
          </a:p>
        </p:txBody>
      </p:sp>
      <p:sp>
        <p:nvSpPr>
          <p:cNvPr id="39939" name="标题 2"/>
          <p:cNvSpPr>
            <a:spLocks noGrp="1"/>
          </p:cNvSpPr>
          <p:nvPr>
            <p:ph type="title"/>
          </p:nvPr>
        </p:nvSpPr>
        <p:spPr>
          <a:xfrm>
            <a:off x="471488" y="274638"/>
            <a:ext cx="6000750" cy="511175"/>
          </a:xfrm>
          <a:ln/>
        </p:spPr>
        <p:txBody>
          <a:bodyPr vert="horz" wrap="square" lIns="91440" tIns="45720" rIns="91440" bIns="45720" anchor="ctr"/>
          <a:p>
            <a:pPr/>
            <a:r>
              <a:rPr lang="zh-CN" altLang="en-US" sz="2000" kern="1200" dirty="0">
                <a:latin typeface="微软雅黑" panose="020B0503020204020204" pitchFamily="34" charset="-122"/>
                <a:ea typeface="微软雅黑" panose="020B0503020204020204" pitchFamily="34" charset="-122"/>
                <a:cs typeface="+mj-cs"/>
              </a:rPr>
              <a:t>印章工具下载</a:t>
            </a:r>
            <a:endParaRPr lang="en-US" altLang="zh-CN" sz="2000" kern="1200" dirty="0">
              <a:latin typeface="微软雅黑" panose="020B0503020204020204" pitchFamily="34" charset="-122"/>
              <a:ea typeface="微软雅黑" panose="020B0503020204020204" pitchFamily="34" charset="-122"/>
              <a:cs typeface="+mj-cs"/>
            </a:endParaRPr>
          </a:p>
        </p:txBody>
      </p:sp>
      <p:pic>
        <p:nvPicPr>
          <p:cNvPr id="39940" name="Picture 2"/>
          <p:cNvPicPr>
            <a:picLocks noChangeAspect="1"/>
          </p:cNvPicPr>
          <p:nvPr/>
        </p:nvPicPr>
        <p:blipFill>
          <a:blip r:embed="rId2"/>
          <a:stretch>
            <a:fillRect/>
          </a:stretch>
        </p:blipFill>
        <p:spPr>
          <a:xfrm>
            <a:off x="395288" y="1989138"/>
            <a:ext cx="8328025" cy="419100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内容占位符 1"/>
          <p:cNvSpPr>
            <a:spLocks noGrp="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印章工具安装步骤</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1.</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双击打开</a:t>
            </a:r>
            <a:r>
              <a:rPr kumimoji="0" lang="en-US" altLang="zh-CN" sz="2000" b="0" i="0" u="none" strike="noStrike" kern="1200" cap="none" spc="0" normalizeH="0" baseline="0" noProof="0" dirty="0" err="1" smtClean="0">
                <a:ln>
                  <a:noFill/>
                </a:ln>
                <a:solidFill>
                  <a:schemeClr val="tx1"/>
                </a:solidFill>
                <a:effectLst/>
                <a:uLnTx/>
                <a:uFillTx/>
                <a:latin typeface="微软雅黑" panose="020B0503020204020204" pitchFamily="34" charset="-122"/>
                <a:ea typeface="微软雅黑" panose="020B0503020204020204" pitchFamily="34" charset="-122"/>
                <a:cs typeface="+mn-cs"/>
              </a:rPr>
              <a:t>sealTool</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压缩包</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2.</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双击打开安装程序</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Insealler.exe</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3.</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安装时请关闭浏览器、安全卫士及杀毒软件</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4.</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安装完成</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0963" name="标题 2"/>
          <p:cNvSpPr>
            <a:spLocks noGrp="1"/>
          </p:cNvSpPr>
          <p:nvPr>
            <p:ph type="title"/>
          </p:nvPr>
        </p:nvSpPr>
        <p:spPr>
          <a:xfrm>
            <a:off x="471488" y="274638"/>
            <a:ext cx="6000750" cy="511175"/>
          </a:xfrm>
          <a:ln/>
        </p:spPr>
        <p:txBody>
          <a:bodyPr vert="horz" wrap="square" lIns="91440" tIns="45720" rIns="91440" bIns="45720" anchor="ctr"/>
          <a:p>
            <a:pPr/>
            <a:r>
              <a:rPr lang="zh-CN" altLang="en-US" sz="2000" kern="1200" dirty="0">
                <a:latin typeface="微软雅黑" panose="020B0503020204020204" pitchFamily="34" charset="-122"/>
                <a:ea typeface="微软雅黑" panose="020B0503020204020204" pitchFamily="34" charset="-122"/>
                <a:cs typeface="+mj-cs"/>
              </a:rPr>
              <a:t>印章工具安装步骤</a:t>
            </a:r>
            <a:endParaRPr lang="en-US" altLang="zh-CN" sz="2000" kern="1200" dirty="0">
              <a:latin typeface="微软雅黑" panose="020B0503020204020204" pitchFamily="34" charset="-122"/>
              <a:ea typeface="微软雅黑" panose="020B0503020204020204" pitchFamily="34" charset="-122"/>
              <a:cs typeface="+mj-cs"/>
            </a:endParaRPr>
          </a:p>
        </p:txBody>
      </p:sp>
      <p:pic>
        <p:nvPicPr>
          <p:cNvPr id="40964" name="Picture 2"/>
          <p:cNvPicPr>
            <a:picLocks noChangeAspect="1"/>
          </p:cNvPicPr>
          <p:nvPr/>
        </p:nvPicPr>
        <p:blipFill>
          <a:blip r:embed="rId1"/>
          <a:stretch>
            <a:fillRect/>
          </a:stretch>
        </p:blipFill>
        <p:spPr>
          <a:xfrm>
            <a:off x="3995738" y="1298575"/>
            <a:ext cx="657225" cy="762000"/>
          </a:xfrm>
          <a:prstGeom prst="rect">
            <a:avLst/>
          </a:prstGeom>
          <a:noFill/>
          <a:ln w="9525">
            <a:noFill/>
          </a:ln>
        </p:spPr>
      </p:pic>
      <p:pic>
        <p:nvPicPr>
          <p:cNvPr id="40965" name="Picture 3"/>
          <p:cNvPicPr>
            <a:picLocks noChangeAspect="1"/>
          </p:cNvPicPr>
          <p:nvPr/>
        </p:nvPicPr>
        <p:blipFill>
          <a:blip r:embed="rId2"/>
          <a:stretch>
            <a:fillRect/>
          </a:stretch>
        </p:blipFill>
        <p:spPr>
          <a:xfrm>
            <a:off x="4830763" y="2060575"/>
            <a:ext cx="2047875" cy="64770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2"/>
          <p:cNvSpPr>
            <a:spLocks noGrp="1"/>
          </p:cNvSpPr>
          <p:nvPr>
            <p:ph type="title"/>
          </p:nvPr>
        </p:nvSpPr>
        <p:spPr>
          <a:xfrm>
            <a:off x="466725" y="333375"/>
            <a:ext cx="6000750" cy="511175"/>
          </a:xfrm>
          <a:ln/>
        </p:spPr>
        <p:txBody>
          <a:bodyPr vert="horz" wrap="square" lIns="91440" tIns="45720" rIns="91440" bIns="45720" anchor="ctr"/>
          <a:p>
            <a:pPr/>
            <a:r>
              <a:rPr lang="zh-CN" altLang="en-US" sz="2000" kern="1200" dirty="0">
                <a:latin typeface="微软雅黑" panose="020B0503020204020204" pitchFamily="34" charset="-122"/>
                <a:ea typeface="微软雅黑" panose="020B0503020204020204" pitchFamily="34" charset="-122"/>
                <a:cs typeface="+mj-cs"/>
              </a:rPr>
              <a:t>控件、驱动及印章工具安装</a:t>
            </a:r>
            <a:endParaRPr lang="en-US" altLang="zh-CN" sz="2000" kern="1200" dirty="0">
              <a:latin typeface="微软雅黑" panose="020B0503020204020204" pitchFamily="34" charset="-122"/>
              <a:ea typeface="微软雅黑" panose="020B0503020204020204" pitchFamily="34" charset="-122"/>
              <a:cs typeface="+mj-cs"/>
            </a:endParaRPr>
          </a:p>
        </p:txBody>
      </p:sp>
      <p:sp>
        <p:nvSpPr>
          <p:cNvPr id="41987" name="TextBox 1"/>
          <p:cNvSpPr txBox="1"/>
          <p:nvPr/>
        </p:nvSpPr>
        <p:spPr>
          <a:xfrm>
            <a:off x="466725" y="977900"/>
            <a:ext cx="2030413"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b="1" dirty="0">
                <a:latin typeface="Calibri" panose="020F0502020204030204" pitchFamily="34" charset="0"/>
                <a:ea typeface="宋体" panose="02010600030101010101" pitchFamily="2" charset="-122"/>
              </a:rPr>
              <a:t>印章工具安装图示</a:t>
            </a:r>
            <a:endParaRPr lang="zh-CN" altLang="en-US" sz="1800" b="1" dirty="0">
              <a:latin typeface="Calibri" panose="020F0502020204030204" pitchFamily="34" charset="0"/>
              <a:ea typeface="宋体" panose="02010600030101010101" pitchFamily="2" charset="-122"/>
            </a:endParaRPr>
          </a:p>
        </p:txBody>
      </p:sp>
      <p:pic>
        <p:nvPicPr>
          <p:cNvPr id="41988" name="Picture 11"/>
          <p:cNvPicPr>
            <a:picLocks noChangeAspect="1"/>
          </p:cNvPicPr>
          <p:nvPr/>
        </p:nvPicPr>
        <p:blipFill>
          <a:blip r:embed="rId1"/>
          <a:stretch>
            <a:fillRect/>
          </a:stretch>
        </p:blipFill>
        <p:spPr>
          <a:xfrm>
            <a:off x="500063" y="1628775"/>
            <a:ext cx="590550" cy="752475"/>
          </a:xfrm>
          <a:prstGeom prst="rect">
            <a:avLst/>
          </a:prstGeom>
          <a:noFill/>
          <a:ln w="9525">
            <a:noFill/>
          </a:ln>
        </p:spPr>
      </p:pic>
      <p:pic>
        <p:nvPicPr>
          <p:cNvPr id="41989" name="Picture 12"/>
          <p:cNvPicPr>
            <a:picLocks noChangeAspect="1"/>
          </p:cNvPicPr>
          <p:nvPr/>
        </p:nvPicPr>
        <p:blipFill>
          <a:blip r:embed="rId2"/>
          <a:stretch>
            <a:fillRect/>
          </a:stretch>
        </p:blipFill>
        <p:spPr>
          <a:xfrm>
            <a:off x="1547813" y="1628775"/>
            <a:ext cx="2613025" cy="1912938"/>
          </a:xfrm>
          <a:prstGeom prst="rect">
            <a:avLst/>
          </a:prstGeom>
          <a:noFill/>
          <a:ln w="9525">
            <a:noFill/>
          </a:ln>
        </p:spPr>
      </p:pic>
      <p:pic>
        <p:nvPicPr>
          <p:cNvPr id="41990" name="Picture 13"/>
          <p:cNvPicPr>
            <a:picLocks noChangeAspect="1"/>
          </p:cNvPicPr>
          <p:nvPr/>
        </p:nvPicPr>
        <p:blipFill>
          <a:blip r:embed="rId3"/>
          <a:stretch>
            <a:fillRect/>
          </a:stretch>
        </p:blipFill>
        <p:spPr>
          <a:xfrm>
            <a:off x="4356100" y="1628775"/>
            <a:ext cx="2808288" cy="1843088"/>
          </a:xfrm>
          <a:prstGeom prst="rect">
            <a:avLst/>
          </a:prstGeom>
          <a:noFill/>
          <a:ln w="9525">
            <a:noFill/>
          </a:ln>
        </p:spPr>
      </p:pic>
      <p:pic>
        <p:nvPicPr>
          <p:cNvPr id="41991" name="Picture 14"/>
          <p:cNvPicPr>
            <a:picLocks noChangeAspect="1"/>
          </p:cNvPicPr>
          <p:nvPr/>
        </p:nvPicPr>
        <p:blipFill>
          <a:blip r:embed="rId4"/>
          <a:stretch>
            <a:fillRect/>
          </a:stretch>
        </p:blipFill>
        <p:spPr>
          <a:xfrm>
            <a:off x="188913" y="4149725"/>
            <a:ext cx="1990725" cy="1735138"/>
          </a:xfrm>
          <a:prstGeom prst="rect">
            <a:avLst/>
          </a:prstGeom>
          <a:noFill/>
          <a:ln w="9525">
            <a:noFill/>
          </a:ln>
        </p:spPr>
      </p:pic>
      <p:pic>
        <p:nvPicPr>
          <p:cNvPr id="41992" name="Picture 15"/>
          <p:cNvPicPr>
            <a:picLocks noChangeAspect="1"/>
          </p:cNvPicPr>
          <p:nvPr/>
        </p:nvPicPr>
        <p:blipFill>
          <a:blip r:embed="rId5"/>
          <a:stretch>
            <a:fillRect/>
          </a:stretch>
        </p:blipFill>
        <p:spPr>
          <a:xfrm>
            <a:off x="2544763" y="4178300"/>
            <a:ext cx="1954212" cy="1706563"/>
          </a:xfrm>
          <a:prstGeom prst="rect">
            <a:avLst/>
          </a:prstGeom>
          <a:noFill/>
          <a:ln w="9525">
            <a:noFill/>
          </a:ln>
        </p:spPr>
      </p:pic>
      <p:pic>
        <p:nvPicPr>
          <p:cNvPr id="41993" name="Picture 16"/>
          <p:cNvPicPr>
            <a:picLocks noChangeAspect="1"/>
          </p:cNvPicPr>
          <p:nvPr/>
        </p:nvPicPr>
        <p:blipFill>
          <a:blip r:embed="rId6"/>
          <a:stretch>
            <a:fillRect/>
          </a:stretch>
        </p:blipFill>
        <p:spPr>
          <a:xfrm>
            <a:off x="5076825" y="4149725"/>
            <a:ext cx="2216150" cy="1735138"/>
          </a:xfrm>
          <a:prstGeom prst="rect">
            <a:avLst/>
          </a:prstGeom>
          <a:noFill/>
          <a:ln w="9525">
            <a:noFill/>
          </a:ln>
        </p:spPr>
      </p:pic>
      <p:sp>
        <p:nvSpPr>
          <p:cNvPr id="41994" name="TextBox 9"/>
          <p:cNvSpPr txBox="1"/>
          <p:nvPr/>
        </p:nvSpPr>
        <p:spPr>
          <a:xfrm>
            <a:off x="587375" y="2449513"/>
            <a:ext cx="415925"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①</a:t>
            </a:r>
            <a:endParaRPr lang="zh-CN" altLang="en-US" sz="1800" dirty="0">
              <a:solidFill>
                <a:srgbClr val="FF0000"/>
              </a:solidFill>
              <a:latin typeface="方正粗黑宋简体" pitchFamily="2" charset="-122"/>
              <a:ea typeface="方正粗黑宋简体" pitchFamily="2" charset="-122"/>
            </a:endParaRPr>
          </a:p>
        </p:txBody>
      </p:sp>
      <p:sp>
        <p:nvSpPr>
          <p:cNvPr id="41995" name="TextBox 10"/>
          <p:cNvSpPr txBox="1"/>
          <p:nvPr/>
        </p:nvSpPr>
        <p:spPr>
          <a:xfrm>
            <a:off x="2646363" y="3006725"/>
            <a:ext cx="415925"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②</a:t>
            </a:r>
            <a:endParaRPr lang="zh-CN" altLang="en-US" sz="1800" dirty="0">
              <a:solidFill>
                <a:srgbClr val="FF0000"/>
              </a:solidFill>
              <a:latin typeface="方正粗黑宋简体" pitchFamily="2" charset="-122"/>
              <a:ea typeface="方正粗黑宋简体" pitchFamily="2" charset="-122"/>
            </a:endParaRPr>
          </a:p>
        </p:txBody>
      </p:sp>
      <p:sp>
        <p:nvSpPr>
          <p:cNvPr id="41996" name="TextBox 11"/>
          <p:cNvSpPr txBox="1"/>
          <p:nvPr/>
        </p:nvSpPr>
        <p:spPr>
          <a:xfrm>
            <a:off x="5848350" y="3103563"/>
            <a:ext cx="376238" cy="368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③</a:t>
            </a:r>
            <a:endParaRPr lang="zh-CN" altLang="en-US" sz="1800" dirty="0">
              <a:solidFill>
                <a:srgbClr val="FF0000"/>
              </a:solidFill>
              <a:latin typeface="方正粗黑宋简体" pitchFamily="2" charset="-122"/>
              <a:ea typeface="方正粗黑宋简体" pitchFamily="2" charset="-122"/>
            </a:endParaRPr>
          </a:p>
        </p:txBody>
      </p:sp>
      <p:sp>
        <p:nvSpPr>
          <p:cNvPr id="41997" name="TextBox 12"/>
          <p:cNvSpPr txBox="1"/>
          <p:nvPr/>
        </p:nvSpPr>
        <p:spPr>
          <a:xfrm>
            <a:off x="882650" y="5884863"/>
            <a:ext cx="414338"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④</a:t>
            </a:r>
            <a:endParaRPr lang="zh-CN" altLang="en-US" sz="1800" dirty="0">
              <a:solidFill>
                <a:srgbClr val="FF0000"/>
              </a:solidFill>
              <a:latin typeface="方正粗黑宋简体" pitchFamily="2" charset="-122"/>
              <a:ea typeface="方正粗黑宋简体" pitchFamily="2" charset="-122"/>
            </a:endParaRPr>
          </a:p>
        </p:txBody>
      </p:sp>
      <p:sp>
        <p:nvSpPr>
          <p:cNvPr id="41998" name="TextBox 13"/>
          <p:cNvSpPr txBox="1"/>
          <p:nvPr/>
        </p:nvSpPr>
        <p:spPr>
          <a:xfrm>
            <a:off x="3333750" y="5884863"/>
            <a:ext cx="415925"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⑤</a:t>
            </a:r>
            <a:endParaRPr lang="zh-CN" altLang="en-US" sz="1800" dirty="0">
              <a:solidFill>
                <a:srgbClr val="FF0000"/>
              </a:solidFill>
              <a:latin typeface="方正粗黑宋简体" pitchFamily="2" charset="-122"/>
              <a:ea typeface="方正粗黑宋简体" pitchFamily="2" charset="-122"/>
            </a:endParaRPr>
          </a:p>
        </p:txBody>
      </p:sp>
      <p:sp>
        <p:nvSpPr>
          <p:cNvPr id="41999" name="TextBox 14"/>
          <p:cNvSpPr txBox="1"/>
          <p:nvPr/>
        </p:nvSpPr>
        <p:spPr>
          <a:xfrm>
            <a:off x="6184900" y="5884863"/>
            <a:ext cx="414338" cy="369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dirty="0">
                <a:solidFill>
                  <a:srgbClr val="FF0000"/>
                </a:solidFill>
                <a:latin typeface="方正粗黑宋简体" pitchFamily="2" charset="-122"/>
                <a:ea typeface="方正粗黑宋简体" pitchFamily="2" charset="-122"/>
              </a:rPr>
              <a:t>⑥</a:t>
            </a:r>
            <a:endParaRPr lang="zh-CN" altLang="en-US" sz="1800" dirty="0">
              <a:solidFill>
                <a:srgbClr val="FF0000"/>
              </a:solidFill>
              <a:latin typeface="方正粗黑宋简体" pitchFamily="2" charset="-122"/>
              <a:ea typeface="方正粗黑宋简体" pitchFamily="2" charset="-122"/>
            </a:endParaRPr>
          </a:p>
        </p:txBody>
      </p:sp>
      <p:sp>
        <p:nvSpPr>
          <p:cNvPr id="42000" name="TextBox 1"/>
          <p:cNvSpPr txBox="1"/>
          <p:nvPr/>
        </p:nvSpPr>
        <p:spPr>
          <a:xfrm>
            <a:off x="1781175" y="6254750"/>
            <a:ext cx="4137025" cy="9239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zh-CN" altLang="en-US" sz="1800" b="1" dirty="0">
                <a:solidFill>
                  <a:srgbClr val="FF6600"/>
                </a:solidFill>
                <a:latin typeface="方正粗黑宋简体" pitchFamily="2" charset="-122"/>
                <a:ea typeface="方正粗黑宋简体" pitchFamily="2" charset="-122"/>
              </a:rPr>
              <a:t>安装后自助检测驱动、控件、印章工具</a:t>
            </a:r>
            <a:endParaRPr lang="en-US" altLang="zh-CN" sz="1800" b="1" dirty="0">
              <a:solidFill>
                <a:srgbClr val="FF6600"/>
              </a:solidFill>
              <a:latin typeface="方正粗黑宋简体" pitchFamily="2" charset="-122"/>
              <a:ea typeface="方正粗黑宋简体" pitchFamily="2" charset="-122"/>
            </a:endParaRPr>
          </a:p>
          <a:p>
            <a:pPr marL="0" lvl="0" indent="0" eaLnBrk="1" hangingPunct="1">
              <a:spcBef>
                <a:spcPct val="0"/>
              </a:spcBef>
              <a:buNone/>
            </a:pPr>
            <a:r>
              <a:rPr lang="zh-CN" altLang="en-US" sz="1800" b="1" dirty="0">
                <a:solidFill>
                  <a:srgbClr val="FF6600"/>
                </a:solidFill>
                <a:latin typeface="方正粗黑宋简体" pitchFamily="2" charset="-122"/>
                <a:ea typeface="方正粗黑宋简体" pitchFamily="2" charset="-122"/>
              </a:rPr>
              <a:t>    正常提交</a:t>
            </a:r>
            <a:r>
              <a:rPr lang="en-US" altLang="zh-CN" sz="1800" b="1" dirty="0">
                <a:solidFill>
                  <a:srgbClr val="FF6600"/>
                </a:solidFill>
                <a:latin typeface="方正粗黑宋简体" pitchFamily="2" charset="-122"/>
                <a:ea typeface="方正粗黑宋简体" pitchFamily="2" charset="-122"/>
              </a:rPr>
              <a:t>iPASS</a:t>
            </a:r>
            <a:r>
              <a:rPr lang="zh-CN" altLang="en-US" sz="1800" b="1" dirty="0">
                <a:solidFill>
                  <a:srgbClr val="FF6600"/>
                </a:solidFill>
                <a:latin typeface="方正粗黑宋简体" pitchFamily="2" charset="-122"/>
                <a:ea typeface="方正粗黑宋简体" pitchFamily="2" charset="-122"/>
              </a:rPr>
              <a:t>续费更新证书即可</a:t>
            </a:r>
            <a:endParaRPr lang="zh-CN" altLang="en-US" sz="1800" b="1" dirty="0">
              <a:solidFill>
                <a:srgbClr val="FF6600"/>
              </a:solidFill>
              <a:latin typeface="方正粗黑宋简体" pitchFamily="2" charset="-122"/>
              <a:ea typeface="方正粗黑宋简体" pitchFamily="2" charset="-122"/>
            </a:endParaRPr>
          </a:p>
          <a:p>
            <a:pPr marL="0" lvl="0" indent="0" eaLnBrk="1" hangingPunct="1">
              <a:spcBef>
                <a:spcPct val="0"/>
              </a:spcBef>
              <a:buNone/>
            </a:pPr>
            <a:endParaRPr lang="zh-CN" altLang="en-US" sz="1800" dirty="0">
              <a:latin typeface="Calibri" panose="020F0502020204030204" pitchFamily="34" charset="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内容占位符 1"/>
          <p:cNvSpPr>
            <a:spLocks noGrp="1"/>
          </p:cNvSpPr>
          <p:nvPr>
            <p:ph idx="1"/>
          </p:nvPr>
        </p:nvSpPr>
        <p:spPr>
          <a:ln/>
        </p:spPr>
        <p:txBody>
          <a:bodyPr vert="horz" wrap="square" lIns="91440" tIns="45720" rIns="91440" bIns="45720" anchor="t"/>
          <a:p>
            <a:pPr eaLnBrk="1" hangingPunct="1"/>
            <a:endParaRPr lang="zh-CN" altLang="en-US" kern="1200" dirty="0">
              <a:latin typeface="黑体" panose="02010609060101010101" pitchFamily="49" charset="-122"/>
              <a:ea typeface="黑体" panose="02010609060101010101" pitchFamily="49" charset="-122"/>
              <a:cs typeface="+mn-cs"/>
            </a:endParaRPr>
          </a:p>
        </p:txBody>
      </p:sp>
      <p:sp>
        <p:nvSpPr>
          <p:cNvPr id="43011" name="标题 2"/>
          <p:cNvSpPr>
            <a:spLocks noGrp="1"/>
          </p:cNvSpPr>
          <p:nvPr>
            <p:ph type="title"/>
          </p:nvPr>
        </p:nvSpPr>
        <p:spPr>
          <a:xfrm>
            <a:off x="928688" y="274638"/>
            <a:ext cx="6000750" cy="511175"/>
          </a:xfrm>
          <a:ln/>
        </p:spPr>
        <p:txBody>
          <a:bodyPr vert="horz" wrap="square" lIns="91440" tIns="45720" rIns="91440" bIns="45720" anchor="ctr"/>
          <a:p>
            <a:pPr eaLnBrk="1" hangingPunct="1"/>
            <a:endParaRPr lang="zh-CN" altLang="en-US" kern="1200" dirty="0">
              <a:latin typeface="微软雅黑" panose="020B0503020204020204" pitchFamily="34" charset="-122"/>
              <a:ea typeface="微软雅黑" panose="020B0503020204020204" pitchFamily="34" charset="-122"/>
              <a:cs typeface="+mj-cs"/>
            </a:endParaRPr>
          </a:p>
        </p:txBody>
      </p:sp>
      <p:sp>
        <p:nvSpPr>
          <p:cNvPr id="5" name="矩形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43013" name="Picture 2055" descr="色条 拷贝"/>
          <p:cNvPicPr>
            <a:picLocks noChangeAspect="1"/>
          </p:cNvPicPr>
          <p:nvPr/>
        </p:nvPicPr>
        <p:blipFill>
          <a:blip r:embed="rId1"/>
          <a:stretch>
            <a:fillRect/>
          </a:stretch>
        </p:blipFill>
        <p:spPr>
          <a:xfrm>
            <a:off x="0" y="1500188"/>
            <a:ext cx="9144000" cy="3700462"/>
          </a:xfrm>
          <a:prstGeom prst="rect">
            <a:avLst/>
          </a:prstGeom>
          <a:noFill/>
          <a:ln w="9525">
            <a:noFill/>
          </a:ln>
        </p:spPr>
      </p:pic>
      <p:pic>
        <p:nvPicPr>
          <p:cNvPr id="43014" name="Picture 3" descr="C:\Users\vivianting\Desktop\1234131.png"/>
          <p:cNvPicPr>
            <a:picLocks noChangeAspect="1"/>
          </p:cNvPicPr>
          <p:nvPr/>
        </p:nvPicPr>
        <p:blipFill>
          <a:blip r:embed="rId2"/>
          <a:stretch>
            <a:fillRect/>
          </a:stretch>
        </p:blipFill>
        <p:spPr>
          <a:xfrm>
            <a:off x="7286625" y="214313"/>
            <a:ext cx="1487488" cy="1030287"/>
          </a:xfrm>
          <a:prstGeom prst="rect">
            <a:avLst/>
          </a:prstGeom>
          <a:noFill/>
          <a:ln w="9525">
            <a:noFill/>
          </a:ln>
        </p:spPr>
      </p:pic>
      <p:sp>
        <p:nvSpPr>
          <p:cNvPr id="43015" name="TextBox 7"/>
          <p:cNvSpPr txBox="1"/>
          <p:nvPr/>
        </p:nvSpPr>
        <p:spPr>
          <a:xfrm>
            <a:off x="3097213" y="2971800"/>
            <a:ext cx="2951162" cy="10160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algn="dist" eaLnBrk="1" hangingPunct="1">
              <a:spcBef>
                <a:spcPct val="0"/>
              </a:spcBef>
              <a:buNone/>
            </a:pPr>
            <a:r>
              <a:rPr lang="zh-CN" altLang="en-US" sz="6000" b="1" dirty="0">
                <a:solidFill>
                  <a:schemeClr val="bg1"/>
                </a:solidFill>
                <a:ea typeface="Arial Unicode MS" pitchFamily="34" charset="-122"/>
              </a:rPr>
              <a:t>谢谢！</a:t>
            </a:r>
            <a:endParaRPr lang="en-US" altLang="zh-CN" sz="6000" b="1" dirty="0">
              <a:solidFill>
                <a:schemeClr val="bg1"/>
              </a:solidFill>
              <a:ea typeface="Arial Unicode MS"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内容占位符 1"/>
          <p:cNvSpPr>
            <a:spLocks noGrp="1"/>
          </p:cNvSpPr>
          <p:nvPr>
            <p:ph idx="1"/>
          </p:nvPr>
        </p:nvSpPr>
        <p:spPr>
          <a:ln/>
        </p:spPr>
        <p:txBody>
          <a:bodyPr vert="horz" wrap="square" lIns="91440" tIns="45720" rIns="91440" bIns="45720" anchor="t"/>
          <a:p>
            <a:pPr marL="0" indent="0">
              <a:buNone/>
            </a:pPr>
            <a:r>
              <a:rPr lang="en-US" altLang="zh-CN" sz="2000" kern="1200" dirty="0">
                <a:latin typeface="微软雅黑" panose="020B0503020204020204" pitchFamily="34" charset="-122"/>
                <a:ea typeface="微软雅黑" panose="020B0503020204020204" pitchFamily="34" charset="-122"/>
                <a:cs typeface="+mn-cs"/>
              </a:rPr>
              <a:t>1</a:t>
            </a:r>
            <a:r>
              <a:rPr lang="zh-CN" altLang="en-US" sz="2000" kern="1200" dirty="0">
                <a:latin typeface="微软雅黑" panose="020B0503020204020204" pitchFamily="34" charset="-122"/>
                <a:ea typeface="微软雅黑" panose="020B0503020204020204" pitchFamily="34" charset="-122"/>
                <a:cs typeface="+mn-cs"/>
              </a:rPr>
              <a:t>、</a:t>
            </a:r>
            <a:r>
              <a:rPr lang="zh-CN" altLang="en-US" sz="2000" kern="1200" dirty="0">
                <a:latin typeface="黑体" panose="02010609060101010101" pitchFamily="49" charset="-122"/>
                <a:ea typeface="黑体" panose="02010609060101010101" pitchFamily="49" charset="-122"/>
                <a:cs typeface="+mn-cs"/>
              </a:rPr>
              <a:t>自助检测</a:t>
            </a:r>
            <a:r>
              <a:rPr lang="en-US" altLang="zh-CN" sz="2000" kern="1200" dirty="0">
                <a:latin typeface="黑体" panose="02010609060101010101" pitchFamily="49" charset="-122"/>
                <a:ea typeface="黑体" panose="02010609060101010101" pitchFamily="49" charset="-122"/>
                <a:cs typeface="+mn-cs"/>
              </a:rPr>
              <a:t>iPASS</a:t>
            </a:r>
            <a:r>
              <a:rPr lang="zh-CN" altLang="en-US" sz="2000" kern="1200" dirty="0">
                <a:latin typeface="黑体" panose="02010609060101010101" pitchFamily="49" charset="-122"/>
                <a:ea typeface="黑体" panose="02010609060101010101" pitchFamily="49" charset="-122"/>
                <a:cs typeface="+mn-cs"/>
              </a:rPr>
              <a:t>证书管理工具、安徽</a:t>
            </a:r>
            <a:r>
              <a:rPr lang="en-US" altLang="zh-CN" sz="2000" kern="1200" dirty="0">
                <a:latin typeface="黑体" panose="02010609060101010101" pitchFamily="49" charset="-122"/>
                <a:ea typeface="黑体" panose="02010609060101010101" pitchFamily="49" charset="-122"/>
                <a:cs typeface="+mn-cs"/>
              </a:rPr>
              <a:t>iPASS</a:t>
            </a:r>
            <a:r>
              <a:rPr lang="zh-CN" altLang="en-US" sz="2000" kern="1200" dirty="0">
                <a:latin typeface="黑体" panose="02010609060101010101" pitchFamily="49" charset="-122"/>
                <a:ea typeface="黑体" panose="02010609060101010101" pitchFamily="49" charset="-122"/>
                <a:cs typeface="+mn-cs"/>
              </a:rPr>
              <a:t>管理工具（海泰）、印章工具</a:t>
            </a:r>
            <a:endParaRPr lang="en-US" altLang="zh-CN" sz="2000" kern="1200" dirty="0">
              <a:latin typeface="黑体" panose="02010609060101010101" pitchFamily="49" charset="-122"/>
              <a:ea typeface="黑体" panose="02010609060101010101" pitchFamily="49" charset="-122"/>
              <a:cs typeface="+mn-cs"/>
            </a:endParaRPr>
          </a:p>
          <a:p>
            <a:pPr marL="0" indent="0">
              <a:buNone/>
            </a:pPr>
            <a:endParaRPr lang="en-US" altLang="zh-CN" sz="2000" kern="1200" dirty="0">
              <a:latin typeface="微软雅黑" panose="020B0503020204020204" pitchFamily="34" charset="-122"/>
              <a:ea typeface="微软雅黑" panose="020B0503020204020204" pitchFamily="34" charset="-122"/>
              <a:cs typeface="+mn-cs"/>
            </a:endParaRPr>
          </a:p>
          <a:p>
            <a:pPr marL="0" indent="0">
              <a:buNone/>
            </a:pPr>
            <a:r>
              <a:rPr lang="zh-CN" altLang="en-US" sz="2000" kern="1200" dirty="0">
                <a:latin typeface="黑体" panose="02010609060101010101" pitchFamily="49" charset="-122"/>
                <a:ea typeface="黑体" panose="02010609060101010101" pitchFamily="49" charset="-122"/>
                <a:cs typeface="+mn-cs"/>
              </a:rPr>
              <a:t>查看证书管理工具、安徽</a:t>
            </a:r>
            <a:r>
              <a:rPr lang="en-US" altLang="zh-CN" sz="2000" kern="1200" dirty="0">
                <a:latin typeface="黑体" panose="02010609060101010101" pitchFamily="49" charset="-122"/>
                <a:ea typeface="黑体" panose="02010609060101010101" pitchFamily="49" charset="-122"/>
                <a:cs typeface="+mn-cs"/>
              </a:rPr>
              <a:t>iPASS</a:t>
            </a:r>
            <a:r>
              <a:rPr lang="zh-CN" altLang="en-US" sz="2000" kern="1200" dirty="0">
                <a:latin typeface="黑体" panose="02010609060101010101" pitchFamily="49" charset="-122"/>
                <a:ea typeface="黑体" panose="02010609060101010101" pitchFamily="49" charset="-122"/>
                <a:cs typeface="+mn-cs"/>
              </a:rPr>
              <a:t>管理工具（海泰）方法：</a:t>
            </a:r>
            <a:endParaRPr lang="en-US" altLang="zh-CN" sz="2000" kern="1200" dirty="0">
              <a:latin typeface="黑体" panose="02010609060101010101" pitchFamily="49" charset="-122"/>
              <a:ea typeface="黑体" panose="02010609060101010101" pitchFamily="49" charset="-122"/>
              <a:cs typeface="+mn-cs"/>
            </a:endParaRPr>
          </a:p>
          <a:p>
            <a:pPr marL="0" indent="0">
              <a:buNone/>
            </a:pPr>
            <a:endParaRPr lang="en-US" altLang="zh-CN" sz="2000" kern="1200" dirty="0">
              <a:latin typeface="黑体" panose="02010609060101010101" pitchFamily="49" charset="-122"/>
              <a:ea typeface="黑体" panose="02010609060101010101" pitchFamily="49" charset="-122"/>
              <a:cs typeface="+mn-cs"/>
            </a:endParaRPr>
          </a:p>
          <a:p>
            <a:pPr marL="0" indent="0">
              <a:buNone/>
            </a:pPr>
            <a:endParaRPr lang="en-US" altLang="zh-CN" sz="2000" kern="1200" dirty="0">
              <a:latin typeface="黑体" panose="02010609060101010101" pitchFamily="49" charset="-122"/>
              <a:ea typeface="黑体" panose="02010609060101010101" pitchFamily="49" charset="-122"/>
              <a:cs typeface="+mn-cs"/>
            </a:endParaRPr>
          </a:p>
          <a:p>
            <a:pPr marL="0" indent="0">
              <a:buNone/>
            </a:pPr>
            <a:endParaRPr lang="en-US" altLang="zh-CN" sz="2000" kern="1200" dirty="0">
              <a:latin typeface="微软雅黑" panose="020B0503020204020204" pitchFamily="34" charset="-122"/>
              <a:ea typeface="微软雅黑" panose="020B0503020204020204" pitchFamily="34" charset="-122"/>
              <a:cs typeface="+mn-cs"/>
            </a:endParaRPr>
          </a:p>
        </p:txBody>
      </p:sp>
      <p:sp>
        <p:nvSpPr>
          <p:cNvPr id="16387" name="标题 2"/>
          <p:cNvSpPr>
            <a:spLocks noGrp="1"/>
          </p:cNvSpPr>
          <p:nvPr>
            <p:ph type="title"/>
          </p:nvPr>
        </p:nvSpPr>
        <p:spPr>
          <a:xfrm>
            <a:off x="471488" y="274638"/>
            <a:ext cx="6000750" cy="511175"/>
          </a:xfrm>
          <a:ln/>
        </p:spPr>
        <p:txBody>
          <a:bodyPr vert="horz" wrap="square" lIns="91440" tIns="45720" rIns="91440" bIns="45720" anchor="ctr"/>
          <a:p>
            <a:pPr/>
            <a:r>
              <a:rPr lang="zh-CN" altLang="en-US" sz="2000" kern="1200" dirty="0">
                <a:latin typeface="微软雅黑" panose="020B0503020204020204" pitchFamily="34" charset="-122"/>
                <a:ea typeface="微软雅黑" panose="020B0503020204020204" pitchFamily="34" charset="-122"/>
                <a:cs typeface="+mj-cs"/>
              </a:rPr>
              <a:t>控件、驱动及印章工具自助检测</a:t>
            </a:r>
            <a:endParaRPr lang="en-US" altLang="zh-CN" sz="2000" kern="1200" dirty="0">
              <a:latin typeface="微软雅黑" panose="020B0503020204020204" pitchFamily="34" charset="-122"/>
              <a:ea typeface="微软雅黑" panose="020B0503020204020204" pitchFamily="34" charset="-122"/>
              <a:cs typeface="+mj-cs"/>
            </a:endParaRPr>
          </a:p>
        </p:txBody>
      </p:sp>
      <p:grpSp>
        <p:nvGrpSpPr>
          <p:cNvPr id="16388" name="组合 4"/>
          <p:cNvGrpSpPr/>
          <p:nvPr/>
        </p:nvGrpSpPr>
        <p:grpSpPr>
          <a:xfrm>
            <a:off x="1835150" y="3222625"/>
            <a:ext cx="2736850" cy="719138"/>
            <a:chOff x="573453" y="1024000"/>
            <a:chExt cx="3726136" cy="2016000"/>
          </a:xfrm>
        </p:grpSpPr>
        <p:sp>
          <p:nvSpPr>
            <p:cNvPr id="6" name="矩形 5"/>
            <p:cNvSpPr/>
            <p:nvPr/>
          </p:nvSpPr>
          <p:spPr>
            <a:xfrm>
              <a:off x="573453" y="1024000"/>
              <a:ext cx="1275186" cy="2016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矩形 6"/>
            <p:cNvSpPr/>
            <p:nvPr/>
          </p:nvSpPr>
          <p:spPr>
            <a:xfrm flipH="1">
              <a:off x="1848639" y="1865113"/>
              <a:ext cx="2450950" cy="8455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284480" rIns="0" bIns="284480" spcCol="1270" anchor="ctr"/>
            <a:lstStyle/>
            <a:p>
              <a:pPr marL="0" marR="0" lvl="0" indent="0" algn="ctr" defTabSz="1244600" rtl="0" eaLnBrk="1" fontAlgn="base" latinLnBrk="0" hangingPunct="1">
                <a:lnSpc>
                  <a:spcPct val="90000"/>
                </a:lnSpc>
                <a:spcBef>
                  <a:spcPct val="0"/>
                </a:spcBef>
                <a:spcAft>
                  <a:spcPct val="3500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tx1">
                    <a:hueOff val="0"/>
                    <a:satOff val="0"/>
                    <a:lumOff val="0"/>
                    <a:alphaOff val="0"/>
                  </a:schemeClr>
                </a:solidFill>
                <a:effectLst/>
                <a:uLnTx/>
                <a:uFillTx/>
                <a:latin typeface="+mn-lt"/>
                <a:ea typeface="+mn-ea"/>
                <a:cs typeface="+mn-cs"/>
              </a:endParaRPr>
            </a:p>
          </p:txBody>
        </p:sp>
      </p:grpSp>
      <p:graphicFrame>
        <p:nvGraphicFramePr>
          <p:cNvPr id="3" name="图示 2"/>
          <p:cNvGraphicFramePr/>
          <p:nvPr/>
        </p:nvGraphicFramePr>
        <p:xfrm>
          <a:off x="995772" y="1413000"/>
          <a:ext cx="7152456" cy="4032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10" name="图示 9"/>
          <p:cNvGraphicFramePr/>
          <p:nvPr/>
        </p:nvGraphicFramePr>
        <p:xfrm>
          <a:off x="467544" y="2348880"/>
          <a:ext cx="8208912" cy="39599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内容占位符 1"/>
          <p:cNvSpPr>
            <a:spLocks noGrp="1"/>
          </p:cNvSpPr>
          <p:nvPr>
            <p:ph idx="1"/>
          </p:nvPr>
        </p:nvSpPr>
        <p:spPr>
          <a:ln/>
        </p:spPr>
        <p:txBody>
          <a:bodyPr vert="horz" wrap="square" lIns="91440" tIns="45720" rIns="91440" bIns="45720" anchor="t"/>
          <a:p>
            <a:pPr marL="0" indent="0">
              <a:buNone/>
            </a:pPr>
            <a:r>
              <a:rPr lang="en-US" altLang="zh-CN" sz="1600" kern="1200" dirty="0">
                <a:latin typeface="黑体" panose="02010609060101010101" pitchFamily="49" charset="-122"/>
                <a:ea typeface="黑体" panose="02010609060101010101" pitchFamily="49" charset="-122"/>
                <a:cs typeface="+mn-cs"/>
              </a:rPr>
              <a:t>iPASS</a:t>
            </a:r>
            <a:r>
              <a:rPr lang="zh-CN" altLang="en-US" sz="1600" kern="1200" dirty="0">
                <a:latin typeface="黑体" panose="02010609060101010101" pitchFamily="49" charset="-122"/>
                <a:ea typeface="黑体" panose="02010609060101010101" pitchFamily="49" charset="-122"/>
                <a:cs typeface="+mn-cs"/>
              </a:rPr>
              <a:t>证书管理工具及</a:t>
            </a:r>
            <a:r>
              <a:rPr lang="en-US" altLang="zh-CN" sz="1600" kern="1200" dirty="0">
                <a:latin typeface="黑体" panose="02010609060101010101" pitchFamily="49" charset="-122"/>
                <a:ea typeface="黑体" panose="02010609060101010101" pitchFamily="49" charset="-122"/>
                <a:cs typeface="+mn-cs"/>
              </a:rPr>
              <a:t>iPASS</a:t>
            </a:r>
            <a:r>
              <a:rPr lang="zh-CN" altLang="en-US" sz="1600" kern="1200" dirty="0">
                <a:latin typeface="黑体" panose="02010609060101010101" pitchFamily="49" charset="-122"/>
                <a:ea typeface="黑体" panose="02010609060101010101" pitchFamily="49" charset="-122"/>
                <a:cs typeface="+mn-cs"/>
              </a:rPr>
              <a:t>管理工具（海泰）图示</a:t>
            </a:r>
            <a:endParaRPr lang="zh-CN" altLang="en-US" sz="1600" kern="1200" dirty="0">
              <a:latin typeface="黑体" panose="02010609060101010101" pitchFamily="49" charset="-122"/>
              <a:ea typeface="黑体" panose="02010609060101010101" pitchFamily="49" charset="-122"/>
              <a:cs typeface="+mn-cs"/>
            </a:endParaRPr>
          </a:p>
        </p:txBody>
      </p:sp>
      <p:sp>
        <p:nvSpPr>
          <p:cNvPr id="17411" name="标题 2"/>
          <p:cNvSpPr>
            <a:spLocks noGrp="1"/>
          </p:cNvSpPr>
          <p:nvPr>
            <p:ph type="title"/>
          </p:nvPr>
        </p:nvSpPr>
        <p:spPr>
          <a:xfrm>
            <a:off x="471488" y="274638"/>
            <a:ext cx="6000750" cy="511175"/>
          </a:xfrm>
          <a:ln/>
        </p:spPr>
        <p:txBody>
          <a:bodyPr vert="horz" wrap="square" lIns="91440" tIns="45720" rIns="91440" bIns="45720" anchor="ctr"/>
          <a:p>
            <a:pPr/>
            <a:r>
              <a:rPr lang="zh-CN" altLang="en-US" sz="2000" kern="1200" dirty="0">
                <a:latin typeface="微软雅黑" panose="020B0503020204020204" pitchFamily="34" charset="-122"/>
                <a:ea typeface="微软雅黑" panose="020B0503020204020204" pitchFamily="34" charset="-122"/>
                <a:cs typeface="+mj-cs"/>
              </a:rPr>
              <a:t>控件、驱动及印章工具自助检测</a:t>
            </a:r>
            <a:endParaRPr lang="en-US" altLang="zh-CN" sz="2000" kern="1200" dirty="0">
              <a:latin typeface="微软雅黑" panose="020B0503020204020204" pitchFamily="34" charset="-122"/>
              <a:ea typeface="微软雅黑" panose="020B0503020204020204" pitchFamily="34" charset="-122"/>
              <a:cs typeface="+mj-cs"/>
            </a:endParaRPr>
          </a:p>
        </p:txBody>
      </p:sp>
      <p:pic>
        <p:nvPicPr>
          <p:cNvPr id="17412" name="Picture 2"/>
          <p:cNvPicPr>
            <a:picLocks noChangeAspect="1"/>
          </p:cNvPicPr>
          <p:nvPr/>
        </p:nvPicPr>
        <p:blipFill>
          <a:blip r:embed="rId1"/>
          <a:stretch>
            <a:fillRect/>
          </a:stretch>
        </p:blipFill>
        <p:spPr>
          <a:xfrm>
            <a:off x="5867400" y="2239963"/>
            <a:ext cx="3074988" cy="2540000"/>
          </a:xfrm>
          <a:prstGeom prst="rect">
            <a:avLst/>
          </a:prstGeom>
          <a:noFill/>
          <a:ln w="9525">
            <a:noFill/>
          </a:ln>
        </p:spPr>
      </p:pic>
      <p:pic>
        <p:nvPicPr>
          <p:cNvPr id="17413" name="Picture 3"/>
          <p:cNvPicPr>
            <a:picLocks noChangeAspect="1"/>
          </p:cNvPicPr>
          <p:nvPr/>
        </p:nvPicPr>
        <p:blipFill>
          <a:blip r:embed="rId2"/>
          <a:stretch>
            <a:fillRect/>
          </a:stretch>
        </p:blipFill>
        <p:spPr>
          <a:xfrm>
            <a:off x="512763" y="1484313"/>
            <a:ext cx="2016125" cy="4537075"/>
          </a:xfrm>
          <a:prstGeom prst="rect">
            <a:avLst/>
          </a:prstGeom>
          <a:noFill/>
          <a:ln w="9525">
            <a:noFill/>
          </a:ln>
        </p:spPr>
      </p:pic>
      <p:pic>
        <p:nvPicPr>
          <p:cNvPr id="17414" name="Picture 4"/>
          <p:cNvPicPr>
            <a:picLocks noChangeAspect="1"/>
          </p:cNvPicPr>
          <p:nvPr/>
        </p:nvPicPr>
        <p:blipFill>
          <a:blip r:embed="rId3"/>
          <a:stretch>
            <a:fillRect/>
          </a:stretch>
        </p:blipFill>
        <p:spPr>
          <a:xfrm>
            <a:off x="2700338" y="2239963"/>
            <a:ext cx="3073400" cy="254000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内容占位符 1"/>
          <p:cNvSpPr>
            <a:spLocks noGrp="1"/>
          </p:cNvSpPr>
          <p:nvPr>
            <p:ph idx="1"/>
          </p:nvPr>
        </p:nvSpPr>
        <p:spPr>
          <a:ln/>
        </p:spPr>
        <p:txBody>
          <a:bodyPr vert="horz" wrap="square" lIns="91440" tIns="45720" rIns="91440" bIns="45720" anchor="t"/>
          <a:p>
            <a:pPr/>
            <a:r>
              <a:rPr lang="zh-CN" altLang="en-US" sz="2000" kern="1200" dirty="0">
                <a:latin typeface="微软雅黑" panose="020B0503020204020204" pitchFamily="34" charset="-122"/>
                <a:ea typeface="微软雅黑" panose="020B0503020204020204" pitchFamily="34" charset="-122"/>
                <a:cs typeface="+mn-cs"/>
              </a:rPr>
              <a:t>如何查看印章工具</a:t>
            </a:r>
            <a:endParaRPr lang="en-US" altLang="zh-CN" sz="2000" kern="1200" dirty="0">
              <a:latin typeface="微软雅黑" panose="020B0503020204020204" pitchFamily="34" charset="-122"/>
              <a:ea typeface="微软雅黑" panose="020B0503020204020204" pitchFamily="34" charset="-122"/>
              <a:cs typeface="+mn-cs"/>
            </a:endParaRPr>
          </a:p>
          <a:p>
            <a:pPr/>
            <a:endParaRPr lang="zh-CN" altLang="en-US" kern="1200" dirty="0">
              <a:latin typeface="微软雅黑" panose="020B0503020204020204" pitchFamily="34" charset="-122"/>
              <a:ea typeface="微软雅黑" panose="020B0503020204020204" pitchFamily="34" charset="-122"/>
              <a:cs typeface="+mn-cs"/>
            </a:endParaRPr>
          </a:p>
        </p:txBody>
      </p:sp>
      <p:sp>
        <p:nvSpPr>
          <p:cNvPr id="18435" name="标题 2"/>
          <p:cNvSpPr>
            <a:spLocks noGrp="1"/>
          </p:cNvSpPr>
          <p:nvPr>
            <p:ph type="title"/>
          </p:nvPr>
        </p:nvSpPr>
        <p:spPr>
          <a:xfrm>
            <a:off x="471488" y="274638"/>
            <a:ext cx="6000750" cy="511175"/>
          </a:xfrm>
          <a:ln/>
        </p:spPr>
        <p:txBody>
          <a:bodyPr vert="horz" wrap="square" lIns="91440" tIns="45720" rIns="91440" bIns="45720" anchor="ctr"/>
          <a:p>
            <a:pPr/>
            <a:r>
              <a:rPr lang="zh-CN" altLang="en-US" sz="2000" kern="1200" dirty="0">
                <a:latin typeface="微软雅黑" panose="020B0503020204020204" pitchFamily="34" charset="-122"/>
                <a:ea typeface="微软雅黑" panose="020B0503020204020204" pitchFamily="34" charset="-122"/>
                <a:cs typeface="+mj-cs"/>
              </a:rPr>
              <a:t>控件、驱动及印章工具自助检测</a:t>
            </a:r>
            <a:endParaRPr lang="en-US" altLang="zh-CN" sz="2000" kern="1200" dirty="0">
              <a:latin typeface="微软雅黑" panose="020B0503020204020204" pitchFamily="34" charset="-122"/>
              <a:ea typeface="微软雅黑" panose="020B0503020204020204" pitchFamily="34" charset="-122"/>
              <a:cs typeface="+mj-cs"/>
            </a:endParaRPr>
          </a:p>
        </p:txBody>
      </p:sp>
      <p:graphicFrame>
        <p:nvGraphicFramePr>
          <p:cNvPr id="2" name="图示 1"/>
          <p:cNvGraphicFramePr/>
          <p:nvPr/>
        </p:nvGraphicFramePr>
        <p:xfrm>
          <a:off x="457200" y="1125000"/>
          <a:ext cx="8229600" cy="4608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2"/>
          <p:cNvSpPr>
            <a:spLocks noGrp="1"/>
          </p:cNvSpPr>
          <p:nvPr>
            <p:ph type="title"/>
          </p:nvPr>
        </p:nvSpPr>
        <p:spPr>
          <a:xfrm>
            <a:off x="471488" y="274638"/>
            <a:ext cx="6000750" cy="511175"/>
          </a:xfrm>
          <a:ln/>
        </p:spPr>
        <p:txBody>
          <a:bodyPr vert="horz" wrap="square" lIns="91440" tIns="45720" rIns="91440" bIns="45720" anchor="ctr"/>
          <a:p>
            <a:pPr/>
            <a:r>
              <a:rPr lang="zh-CN" altLang="en-US" sz="2000" kern="1200" dirty="0">
                <a:latin typeface="微软雅黑" panose="020B0503020204020204" pitchFamily="34" charset="-122"/>
                <a:ea typeface="微软雅黑" panose="020B0503020204020204" pitchFamily="34" charset="-122"/>
                <a:cs typeface="+mj-cs"/>
              </a:rPr>
              <a:t>控件、驱动及印章工具自助检测</a:t>
            </a:r>
            <a:endParaRPr lang="en-US" altLang="zh-CN" sz="2000" kern="1200" dirty="0">
              <a:latin typeface="微软雅黑" panose="020B0503020204020204" pitchFamily="34" charset="-122"/>
              <a:ea typeface="微软雅黑" panose="020B0503020204020204" pitchFamily="34" charset="-122"/>
              <a:cs typeface="+mj-cs"/>
            </a:endParaRPr>
          </a:p>
        </p:txBody>
      </p:sp>
      <p:pic>
        <p:nvPicPr>
          <p:cNvPr id="19459" name="Picture 2"/>
          <p:cNvPicPr>
            <a:picLocks noGrp="1" noChangeAspect="1"/>
          </p:cNvPicPr>
          <p:nvPr>
            <p:ph idx="1"/>
          </p:nvPr>
        </p:nvPicPr>
        <p:blipFill>
          <a:blip r:embed="rId1"/>
          <a:srcRect/>
          <a:stretch>
            <a:fillRect/>
          </a:stretch>
        </p:blipFill>
        <p:spPr>
          <a:xfrm>
            <a:off x="34925" y="1125538"/>
            <a:ext cx="3540125" cy="4464050"/>
          </a:xfrm>
          <a:ln/>
        </p:spPr>
      </p:pic>
      <p:pic>
        <p:nvPicPr>
          <p:cNvPr id="19460" name="Picture 2"/>
          <p:cNvPicPr>
            <a:picLocks noChangeAspect="1"/>
          </p:cNvPicPr>
          <p:nvPr/>
        </p:nvPicPr>
        <p:blipFill>
          <a:blip r:embed="rId2"/>
          <a:stretch>
            <a:fillRect/>
          </a:stretch>
        </p:blipFill>
        <p:spPr>
          <a:xfrm>
            <a:off x="4284663" y="1196975"/>
            <a:ext cx="4268787" cy="4392613"/>
          </a:xfrm>
          <a:prstGeom prst="rect">
            <a:avLst/>
          </a:prstGeom>
          <a:noFill/>
          <a:ln w="9525">
            <a:noFill/>
          </a:ln>
        </p:spPr>
      </p:pic>
      <p:sp>
        <p:nvSpPr>
          <p:cNvPr id="19461" name="TextBox 1">
            <a:hlinkClick r:id="rId3" action="ppaction://hlinksldjump"/>
          </p:cNvPr>
          <p:cNvSpPr txBox="1"/>
          <p:nvPr/>
        </p:nvSpPr>
        <p:spPr>
          <a:xfrm>
            <a:off x="323850" y="5703888"/>
            <a:ext cx="8229600" cy="646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en-US" altLang="zh-CN" sz="1800" dirty="0">
                <a:latin typeface="方正粗黑宋简体" pitchFamily="2" charset="-122"/>
                <a:ea typeface="方正粗黑宋简体" pitchFamily="2" charset="-122"/>
              </a:rPr>
              <a:t>iPASS</a:t>
            </a:r>
            <a:r>
              <a:rPr lang="zh-CN" altLang="en-US" sz="1800" dirty="0">
                <a:latin typeface="方正粗黑宋简体" pitchFamily="2" charset="-122"/>
                <a:ea typeface="方正粗黑宋简体" pitchFamily="2" charset="-122"/>
              </a:rPr>
              <a:t>控件、</a:t>
            </a:r>
            <a:r>
              <a:rPr lang="en-US" altLang="zh-CN" sz="1800" dirty="0">
                <a:latin typeface="方正粗黑宋简体" pitchFamily="2" charset="-122"/>
                <a:ea typeface="方正粗黑宋简体" pitchFamily="2" charset="-122"/>
              </a:rPr>
              <a:t>iPASS</a:t>
            </a:r>
            <a:r>
              <a:rPr lang="zh-CN" altLang="en-US" sz="1800" dirty="0">
                <a:latin typeface="方正粗黑宋简体" pitchFamily="2" charset="-122"/>
                <a:ea typeface="方正粗黑宋简体" pitchFamily="2" charset="-122"/>
              </a:rPr>
              <a:t>证书管理工具（海泰）和</a:t>
            </a:r>
            <a:r>
              <a:rPr lang="en-US" altLang="zh-CN" sz="1800" dirty="0">
                <a:latin typeface="方正粗黑宋简体" pitchFamily="2" charset="-122"/>
                <a:ea typeface="方正粗黑宋简体" pitchFamily="2" charset="-122"/>
              </a:rPr>
              <a:t>Isiginature</a:t>
            </a:r>
            <a:r>
              <a:rPr lang="zh-CN" altLang="en-US" sz="1800" dirty="0">
                <a:latin typeface="方正粗黑宋简体" pitchFamily="2" charset="-122"/>
                <a:ea typeface="方正粗黑宋简体" pitchFamily="2" charset="-122"/>
              </a:rPr>
              <a:t>可信电子签章</a:t>
            </a:r>
            <a:r>
              <a:rPr lang="en-US" altLang="zh-CN" sz="1800" dirty="0">
                <a:latin typeface="方正粗黑宋简体" pitchFamily="2" charset="-122"/>
                <a:ea typeface="方正粗黑宋简体" pitchFamily="2" charset="-122"/>
              </a:rPr>
              <a:t>v8</a:t>
            </a:r>
            <a:endParaRPr lang="zh-CN" altLang="en-US" sz="1800" dirty="0">
              <a:latin typeface="方正粗黑宋简体" pitchFamily="2" charset="-122"/>
              <a:ea typeface="方正粗黑宋简体" pitchFamily="2" charset="-122"/>
            </a:endParaRPr>
          </a:p>
          <a:p>
            <a:pPr marL="0" lvl="0" indent="0" eaLnBrk="1" hangingPunct="1">
              <a:spcBef>
                <a:spcPct val="0"/>
              </a:spcBef>
              <a:buNone/>
            </a:pPr>
            <a:r>
              <a:rPr lang="zh-CN" altLang="en-US" sz="1800" dirty="0">
                <a:latin typeface="方正粗黑宋简体" pitchFamily="2" charset="-122"/>
                <a:ea typeface="方正粗黑宋简体" pitchFamily="2" charset="-122"/>
              </a:rPr>
              <a:t>检测正常可以正常办理</a:t>
            </a:r>
            <a:r>
              <a:rPr lang="en-US" altLang="zh-CN" sz="1800" dirty="0">
                <a:latin typeface="方正粗黑宋简体" pitchFamily="2" charset="-122"/>
                <a:ea typeface="方正粗黑宋简体" pitchFamily="2" charset="-122"/>
              </a:rPr>
              <a:t>iPASS</a:t>
            </a:r>
            <a:r>
              <a:rPr lang="zh-CN" altLang="en-US" sz="1800" dirty="0">
                <a:latin typeface="方正粗黑宋简体" pitchFamily="2" charset="-122"/>
                <a:ea typeface="方正粗黑宋简体" pitchFamily="2" charset="-122"/>
              </a:rPr>
              <a:t>续费业务。</a:t>
            </a:r>
            <a:endParaRPr lang="en-US" altLang="zh-CN" sz="1800" dirty="0">
              <a:solidFill>
                <a:srgbClr val="FF6600"/>
              </a:solidFill>
              <a:latin typeface="方正粗黑宋简体" pitchFamily="2" charset="-122"/>
              <a:ea typeface="方正粗黑宋简体"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2"/>
          <p:cNvSpPr>
            <a:spLocks noGrp="1"/>
          </p:cNvSpPr>
          <p:nvPr>
            <p:ph type="title"/>
          </p:nvPr>
        </p:nvSpPr>
        <p:spPr>
          <a:xfrm>
            <a:off x="471488" y="274638"/>
            <a:ext cx="6000750" cy="511175"/>
          </a:xfrm>
          <a:ln/>
        </p:spPr>
        <p:txBody>
          <a:bodyPr vert="horz" wrap="square" lIns="91440" tIns="45720" rIns="91440" bIns="45720" anchor="ctr"/>
          <a:p>
            <a:pPr/>
            <a:r>
              <a:rPr lang="en-US" altLang="zh-CN" sz="2000" kern="1200" dirty="0">
                <a:latin typeface="微软雅黑" panose="020B0503020204020204" pitchFamily="34" charset="-122"/>
                <a:ea typeface="微软雅黑" panose="020B0503020204020204" pitchFamily="34" charset="-122"/>
                <a:cs typeface="+mj-cs"/>
              </a:rPr>
              <a:t>iPASS</a:t>
            </a:r>
            <a:r>
              <a:rPr lang="zh-CN" altLang="en-US" sz="2000" kern="1200" dirty="0">
                <a:latin typeface="微软雅黑" panose="020B0503020204020204" pitchFamily="34" charset="-122"/>
                <a:ea typeface="微软雅黑" panose="020B0503020204020204" pitchFamily="34" charset="-122"/>
                <a:cs typeface="+mj-cs"/>
              </a:rPr>
              <a:t>续费检测</a:t>
            </a:r>
            <a:endParaRPr lang="zh-CN" altLang="en-US" sz="2000" kern="1200" dirty="0">
              <a:latin typeface="微软雅黑" panose="020B0503020204020204" pitchFamily="34" charset="-122"/>
              <a:ea typeface="微软雅黑" panose="020B0503020204020204" pitchFamily="34" charset="-122"/>
              <a:cs typeface="+mj-cs"/>
            </a:endParaRPr>
          </a:p>
        </p:txBody>
      </p:sp>
      <p:sp>
        <p:nvSpPr>
          <p:cNvPr id="20483" name="内容占位符 1"/>
          <p:cNvSpPr>
            <a:spLocks noGrp="1"/>
          </p:cNvSpPr>
          <p:nvPr>
            <p:ph idx="1"/>
          </p:nvPr>
        </p:nvSpPr>
        <p:spPr>
          <a:xfrm>
            <a:off x="457200" y="1000125"/>
            <a:ext cx="8578850" cy="5126038"/>
          </a:xfrm>
          <a:ln/>
        </p:spPr>
        <p:txBody>
          <a:bodyPr vert="horz" wrap="square" lIns="91440" tIns="45720" rIns="91440" bIns="45720" anchor="t"/>
          <a:p>
            <a:pPr marL="0" indent="0">
              <a:buNone/>
            </a:pPr>
            <a:r>
              <a:rPr lang="en-US" altLang="zh-CN" sz="1800" b="1" kern="1200" dirty="0">
                <a:latin typeface="黑体" panose="02010609060101010101" pitchFamily="49" charset="-122"/>
                <a:ea typeface="黑体" panose="02010609060101010101" pitchFamily="49" charset="-122"/>
                <a:cs typeface="+mn-cs"/>
                <a:hlinkClick r:id="rId1" action="ppaction://hlinksldjump"/>
              </a:rPr>
              <a:t>iPASS</a:t>
            </a:r>
            <a:r>
              <a:rPr lang="zh-CN" altLang="en-US" sz="1800" b="1" kern="1200" dirty="0">
                <a:latin typeface="黑体" panose="02010609060101010101" pitchFamily="49" charset="-122"/>
                <a:ea typeface="黑体" panose="02010609060101010101" pitchFamily="49" charset="-122"/>
                <a:cs typeface="+mn-cs"/>
                <a:hlinkClick r:id="rId1" action="ppaction://hlinksldjump"/>
              </a:rPr>
              <a:t>续费检测</a:t>
            </a:r>
            <a:endParaRPr lang="en-US" altLang="zh-CN" sz="1800" b="1" kern="1200" dirty="0">
              <a:latin typeface="黑体" panose="02010609060101010101" pitchFamily="49" charset="-122"/>
              <a:ea typeface="黑体" panose="02010609060101010101" pitchFamily="49" charset="-122"/>
              <a:cs typeface="+mn-cs"/>
              <a:hlinkClick r:id="rId1" action="ppaction://hlinksldjump"/>
            </a:endParaRPr>
          </a:p>
          <a:p>
            <a:pPr marL="0" indent="0">
              <a:buNone/>
            </a:pPr>
            <a:r>
              <a:rPr lang="zh-CN" altLang="en-US" sz="1600" b="1" kern="1200" dirty="0">
                <a:latin typeface="黑体" panose="02010609060101010101" pitchFamily="49" charset="-122"/>
                <a:ea typeface="黑体" panose="02010609060101010101" pitchFamily="49" charset="-122"/>
                <a:cs typeface="+mn-cs"/>
                <a:hlinkClick r:id="rId1" action="ppaction://hlinksldjump"/>
              </a:rPr>
              <a:t>用户输入网址链接：</a:t>
            </a:r>
            <a:r>
              <a:rPr lang="en-US" altLang="zh-CN" sz="1400" b="1" kern="1200" dirty="0">
                <a:latin typeface="黑体" panose="02010609060101010101" pitchFamily="49" charset="-122"/>
                <a:ea typeface="黑体" panose="02010609060101010101" pitchFamily="49" charset="-122"/>
                <a:cs typeface="+mn-cs"/>
                <a:hlinkClick r:id="rId2"/>
              </a:rPr>
              <a:t>http://ipass.uni-ca.com.cn:7007/selfservice/certr/buyipass.jsp?t=7</a:t>
            </a:r>
            <a:endParaRPr lang="en-US" altLang="zh-CN" sz="1400" b="1" kern="1200" dirty="0">
              <a:latin typeface="黑体" panose="02010609060101010101" pitchFamily="49" charset="-122"/>
              <a:ea typeface="黑体" panose="02010609060101010101" pitchFamily="49" charset="-122"/>
              <a:cs typeface="+mn-cs"/>
              <a:hlinkClick r:id="rId1" action="ppaction://hlinksldjump"/>
            </a:endParaRPr>
          </a:p>
          <a:p>
            <a:pPr marL="0" indent="0">
              <a:buNone/>
            </a:pPr>
            <a:r>
              <a:rPr lang="zh-CN" altLang="en-US" sz="1600" b="1" kern="1200" dirty="0">
                <a:latin typeface="黑体" panose="02010609060101010101" pitchFamily="49" charset="-122"/>
                <a:ea typeface="黑体" panose="02010609060101010101" pitchFamily="49" charset="-122"/>
                <a:cs typeface="+mn-cs"/>
                <a:hlinkClick r:id="rId1" action="ppaction://hlinksldjump"/>
              </a:rPr>
              <a:t>输入</a:t>
            </a:r>
            <a:r>
              <a:rPr lang="en-US" altLang="zh-CN" sz="1600" b="1" kern="1200" dirty="0">
                <a:latin typeface="黑体" panose="02010609060101010101" pitchFamily="49" charset="-122"/>
                <a:ea typeface="黑体" panose="02010609060101010101" pitchFamily="49" charset="-122"/>
                <a:cs typeface="+mn-cs"/>
                <a:hlinkClick r:id="rId1" action="ppaction://hlinksldjump"/>
              </a:rPr>
              <a:t>PIN</a:t>
            </a:r>
            <a:r>
              <a:rPr lang="zh-CN" altLang="en-US" sz="1600" b="1" kern="1200" dirty="0">
                <a:latin typeface="黑体" panose="02010609060101010101" pitchFamily="49" charset="-122"/>
                <a:ea typeface="黑体" panose="02010609060101010101" pitchFamily="49" charset="-122"/>
                <a:cs typeface="+mn-cs"/>
                <a:hlinkClick r:id="rId1" action="ppaction://hlinksldjump"/>
              </a:rPr>
              <a:t>码后显示如下图：</a:t>
            </a:r>
            <a:endParaRPr lang="zh-CN" altLang="en-US" sz="1600" b="1" kern="1200" dirty="0">
              <a:latin typeface="黑体" panose="02010609060101010101" pitchFamily="49" charset="-122"/>
              <a:ea typeface="黑体" panose="02010609060101010101" pitchFamily="49" charset="-122"/>
              <a:cs typeface="+mn-cs"/>
              <a:hlinkClick r:id="rId1" action="ppaction://hlinksldjump"/>
            </a:endParaRPr>
          </a:p>
        </p:txBody>
      </p:sp>
      <p:pic>
        <p:nvPicPr>
          <p:cNvPr id="20484" name="Picture 6">
            <a:hlinkClick r:id="rId1" action="ppaction://hlinksldjump"/>
          </p:cNvPr>
          <p:cNvPicPr>
            <a:picLocks noChangeAspect="1"/>
          </p:cNvPicPr>
          <p:nvPr/>
        </p:nvPicPr>
        <p:blipFill>
          <a:blip r:embed="rId3"/>
          <a:stretch>
            <a:fillRect/>
          </a:stretch>
        </p:blipFill>
        <p:spPr>
          <a:xfrm>
            <a:off x="468313" y="2060575"/>
            <a:ext cx="6840537" cy="3614738"/>
          </a:xfrm>
          <a:prstGeom prst="rect">
            <a:avLst/>
          </a:prstGeom>
          <a:noFill/>
          <a:ln w="9525">
            <a:noFill/>
          </a:ln>
        </p:spPr>
      </p:pic>
      <p:sp>
        <p:nvSpPr>
          <p:cNvPr id="20485" name="TextBox 2"/>
          <p:cNvSpPr txBox="1"/>
          <p:nvPr/>
        </p:nvSpPr>
        <p:spPr>
          <a:xfrm>
            <a:off x="762000" y="5689600"/>
            <a:ext cx="2219325" cy="12001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lnSpc>
                <a:spcPct val="150000"/>
              </a:lnSpc>
              <a:spcBef>
                <a:spcPct val="0"/>
              </a:spcBef>
              <a:buNone/>
            </a:pPr>
            <a:r>
              <a:rPr lang="zh-CN" altLang="en-US" sz="1200" b="1" dirty="0">
                <a:solidFill>
                  <a:srgbClr val="FF0000"/>
                </a:solidFill>
                <a:latin typeface="Calibri" panose="020F0502020204030204" pitchFamily="34" charset="0"/>
                <a:ea typeface="宋体" panose="02010600030101010101" pitchFamily="2" charset="-122"/>
              </a:rPr>
              <a:t>确保如下几项是正常状态</a:t>
            </a:r>
            <a:endParaRPr lang="en-US" altLang="zh-CN" sz="1200" b="1" dirty="0">
              <a:solidFill>
                <a:srgbClr val="FF0000"/>
              </a:solidFill>
              <a:latin typeface="Calibri" panose="020F0502020204030204" pitchFamily="34" charset="0"/>
              <a:ea typeface="宋体" panose="02010600030101010101" pitchFamily="2" charset="-122"/>
            </a:endParaRPr>
          </a:p>
          <a:p>
            <a:pPr marL="0" lvl="0" indent="0" eaLnBrk="1" hangingPunct="1">
              <a:lnSpc>
                <a:spcPct val="150000"/>
              </a:lnSpc>
              <a:spcBef>
                <a:spcPct val="0"/>
              </a:spcBef>
              <a:buNone/>
            </a:pPr>
            <a:r>
              <a:rPr lang="en-US" altLang="zh-CN" sz="1200" b="1" dirty="0">
                <a:solidFill>
                  <a:srgbClr val="FF0000"/>
                </a:solidFill>
                <a:latin typeface="Calibri" panose="020F0502020204030204" pitchFamily="34" charset="0"/>
                <a:ea typeface="宋体" panose="02010600030101010101" pitchFamily="2" charset="-122"/>
              </a:rPr>
              <a:t>1</a:t>
            </a:r>
            <a:r>
              <a:rPr lang="zh-CN" altLang="en-US" sz="1200" b="1" dirty="0">
                <a:solidFill>
                  <a:srgbClr val="FF0000"/>
                </a:solidFill>
                <a:latin typeface="Calibri" panose="020F0502020204030204" pitchFamily="34" charset="0"/>
                <a:ea typeface="宋体" panose="02010600030101010101" pitchFamily="2" charset="-122"/>
              </a:rPr>
              <a:t>、</a:t>
            </a:r>
            <a:r>
              <a:rPr lang="en-US" altLang="zh-CN" sz="1200" b="1" dirty="0">
                <a:solidFill>
                  <a:srgbClr val="FF0000"/>
                </a:solidFill>
                <a:latin typeface="Calibri" panose="020F0502020204030204" pitchFamily="34" charset="0"/>
                <a:ea typeface="宋体" panose="02010600030101010101" pitchFamily="2" charset="-122"/>
              </a:rPr>
              <a:t>iPASS</a:t>
            </a:r>
            <a:r>
              <a:rPr lang="zh-CN" altLang="en-US" sz="1200" b="1" dirty="0">
                <a:solidFill>
                  <a:srgbClr val="FF0000"/>
                </a:solidFill>
                <a:latin typeface="Calibri" panose="020F0502020204030204" pitchFamily="34" charset="0"/>
                <a:ea typeface="宋体" panose="02010600030101010101" pitchFamily="2" charset="-122"/>
              </a:rPr>
              <a:t>序列号读取正常</a:t>
            </a:r>
            <a:endParaRPr lang="en-US" altLang="zh-CN" sz="1200" b="1" dirty="0">
              <a:solidFill>
                <a:srgbClr val="FF0000"/>
              </a:solidFill>
              <a:latin typeface="Calibri" panose="020F0502020204030204" pitchFamily="34" charset="0"/>
              <a:ea typeface="宋体" panose="02010600030101010101" pitchFamily="2" charset="-122"/>
            </a:endParaRPr>
          </a:p>
          <a:p>
            <a:pPr marL="0" lvl="0" indent="0" eaLnBrk="1" hangingPunct="1">
              <a:lnSpc>
                <a:spcPct val="150000"/>
              </a:lnSpc>
              <a:spcBef>
                <a:spcPct val="0"/>
              </a:spcBef>
              <a:buNone/>
            </a:pPr>
            <a:r>
              <a:rPr lang="en-US" altLang="zh-CN" sz="1200" b="1" dirty="0">
                <a:solidFill>
                  <a:srgbClr val="FF0000"/>
                </a:solidFill>
                <a:latin typeface="Calibri" panose="020F0502020204030204" pitchFamily="34" charset="0"/>
                <a:ea typeface="宋体" panose="02010600030101010101" pitchFamily="2" charset="-122"/>
              </a:rPr>
              <a:t>2</a:t>
            </a:r>
            <a:r>
              <a:rPr lang="zh-CN" altLang="en-US" sz="1200" b="1" dirty="0">
                <a:solidFill>
                  <a:srgbClr val="FF0000"/>
                </a:solidFill>
                <a:latin typeface="Calibri" panose="020F0502020204030204" pitchFamily="34" charset="0"/>
                <a:ea typeface="宋体" panose="02010600030101010101" pitchFamily="2" charset="-122"/>
              </a:rPr>
              <a:t>、控件版本号：</a:t>
            </a:r>
            <a:r>
              <a:rPr lang="en-US" altLang="zh-CN" sz="1200" b="1" dirty="0">
                <a:solidFill>
                  <a:srgbClr val="FF0000"/>
                </a:solidFill>
                <a:latin typeface="Calibri" panose="020F0502020204030204" pitchFamily="34" charset="0"/>
                <a:ea typeface="宋体" panose="02010600030101010101" pitchFamily="2" charset="-122"/>
              </a:rPr>
              <a:t>2.0.6</a:t>
            </a:r>
            <a:endParaRPr lang="en-US" altLang="zh-CN" sz="1200" b="1" dirty="0">
              <a:solidFill>
                <a:srgbClr val="FF0000"/>
              </a:solidFill>
              <a:latin typeface="Calibri" panose="020F0502020204030204" pitchFamily="34" charset="0"/>
              <a:ea typeface="宋体" panose="02010600030101010101" pitchFamily="2" charset="-122"/>
            </a:endParaRPr>
          </a:p>
          <a:p>
            <a:pPr marL="0" lvl="0" indent="0" eaLnBrk="1" hangingPunct="1">
              <a:lnSpc>
                <a:spcPct val="150000"/>
              </a:lnSpc>
              <a:spcBef>
                <a:spcPct val="0"/>
              </a:spcBef>
              <a:buNone/>
            </a:pPr>
            <a:r>
              <a:rPr lang="en-US" altLang="zh-CN" sz="1200" b="1" dirty="0">
                <a:solidFill>
                  <a:srgbClr val="FF0000"/>
                </a:solidFill>
                <a:latin typeface="Calibri" panose="020F0502020204030204" pitchFamily="34" charset="0"/>
                <a:ea typeface="宋体" panose="02010600030101010101" pitchFamily="2" charset="-122"/>
              </a:rPr>
              <a:t>3</a:t>
            </a:r>
            <a:r>
              <a:rPr lang="zh-CN" altLang="en-US" sz="1200" b="1" dirty="0">
                <a:solidFill>
                  <a:srgbClr val="FF0000"/>
                </a:solidFill>
                <a:latin typeface="Calibri" panose="020F0502020204030204" pitchFamily="34" charset="0"/>
                <a:ea typeface="宋体" panose="02010600030101010101" pitchFamily="2" charset="-122"/>
              </a:rPr>
              <a:t>、</a:t>
            </a:r>
            <a:r>
              <a:rPr lang="en-US" altLang="zh-CN" sz="1200" b="1" dirty="0">
                <a:solidFill>
                  <a:srgbClr val="FF0000"/>
                </a:solidFill>
                <a:latin typeface="Calibri" panose="020F0502020204030204" pitchFamily="34" charset="0"/>
                <a:ea typeface="宋体" panose="02010600030101010101" pitchFamily="2" charset="-122"/>
              </a:rPr>
              <a:t>iPASS</a:t>
            </a:r>
            <a:r>
              <a:rPr lang="zh-CN" altLang="en-US" sz="1200" b="1" dirty="0">
                <a:solidFill>
                  <a:srgbClr val="FF0000"/>
                </a:solidFill>
                <a:latin typeface="Calibri" panose="020F0502020204030204" pitchFamily="34" charset="0"/>
                <a:ea typeface="宋体" panose="02010600030101010101" pitchFamily="2" charset="-122"/>
              </a:rPr>
              <a:t>口令即</a:t>
            </a:r>
            <a:r>
              <a:rPr lang="en-US" altLang="zh-CN" sz="1200" b="1" dirty="0">
                <a:solidFill>
                  <a:srgbClr val="FF0000"/>
                </a:solidFill>
                <a:latin typeface="Calibri" panose="020F0502020204030204" pitchFamily="34" charset="0"/>
                <a:ea typeface="宋体" panose="02010600030101010101" pitchFamily="2" charset="-122"/>
              </a:rPr>
              <a:t>PIN</a:t>
            </a:r>
            <a:r>
              <a:rPr lang="zh-CN" altLang="en-US" sz="1200" b="1" dirty="0">
                <a:solidFill>
                  <a:srgbClr val="FF0000"/>
                </a:solidFill>
                <a:latin typeface="Calibri" panose="020F0502020204030204" pitchFamily="34" charset="0"/>
                <a:ea typeface="宋体" panose="02010600030101010101" pitchFamily="2" charset="-122"/>
              </a:rPr>
              <a:t>码验证成功</a:t>
            </a:r>
            <a:endParaRPr lang="zh-CN" altLang="en-US" sz="1200" b="1" dirty="0">
              <a:solidFill>
                <a:srgbClr val="FF0000"/>
              </a:solidFill>
              <a:latin typeface="Calibri" panose="020F050202020403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内容占位符 1"/>
          <p:cNvSpPr>
            <a:spLocks noGrp="1"/>
          </p:cNvSpPr>
          <p:nvPr>
            <p:ph idx="1"/>
          </p:nvPr>
        </p:nvSpPr>
        <p:spPr>
          <a:ln/>
        </p:spPr>
        <p:txBody>
          <a:bodyPr vert="horz" wrap="square" lIns="91440" tIns="45720" rIns="91440" bIns="45720" anchor="t"/>
          <a:p>
            <a:pPr>
              <a:lnSpc>
                <a:spcPct val="150000"/>
              </a:lnSpc>
            </a:pPr>
            <a:r>
              <a:rPr lang="en-US" altLang="zh-CN" sz="1800" kern="1200" dirty="0">
                <a:latin typeface="黑体" panose="02010609060101010101" pitchFamily="49" charset="-122"/>
                <a:ea typeface="黑体" panose="02010609060101010101" pitchFamily="49" charset="-122"/>
                <a:cs typeface="+mn-cs"/>
              </a:rPr>
              <a:t>iPASS</a:t>
            </a:r>
            <a:r>
              <a:rPr lang="zh-CN" altLang="en-US" sz="1800" kern="1200" dirty="0">
                <a:latin typeface="黑体" panose="02010609060101010101" pitchFamily="49" charset="-122"/>
                <a:ea typeface="黑体" panose="02010609060101010101" pitchFamily="49" charset="-122"/>
                <a:cs typeface="+mn-cs"/>
              </a:rPr>
              <a:t>续费订单提交</a:t>
            </a:r>
            <a:endParaRPr lang="en-US" altLang="zh-CN" sz="1800" kern="1200" dirty="0">
              <a:latin typeface="黑体" panose="02010609060101010101" pitchFamily="49" charset="-122"/>
              <a:ea typeface="黑体" panose="02010609060101010101" pitchFamily="49" charset="-122"/>
              <a:cs typeface="+mn-cs"/>
            </a:endParaRPr>
          </a:p>
          <a:p>
            <a:pPr>
              <a:lnSpc>
                <a:spcPct val="150000"/>
              </a:lnSpc>
            </a:pPr>
            <a:r>
              <a:rPr lang="zh-CN" altLang="en-US" sz="1800" kern="1200" dirty="0">
                <a:latin typeface="黑体" panose="02010609060101010101" pitchFamily="49" charset="-122"/>
                <a:ea typeface="黑体" panose="02010609060101010101" pitchFamily="49" charset="-122"/>
                <a:cs typeface="+mn-cs"/>
              </a:rPr>
              <a:t>用户</a:t>
            </a:r>
            <a:r>
              <a:rPr lang="zh-CN" altLang="en-US" sz="1800" kern="1200" dirty="0">
                <a:solidFill>
                  <a:srgbClr val="FF6600"/>
                </a:solidFill>
                <a:latin typeface="黑体" panose="02010609060101010101" pitchFamily="49" charset="-122"/>
                <a:ea typeface="黑体" panose="02010609060101010101" pitchFamily="49" charset="-122"/>
                <a:cs typeface="+mn-cs"/>
              </a:rPr>
              <a:t>登录</a:t>
            </a:r>
            <a:r>
              <a:rPr lang="zh-CN" altLang="en-US" sz="1800" kern="1200" dirty="0">
                <a:latin typeface="黑体" panose="02010609060101010101" pitchFamily="49" charset="-122"/>
                <a:ea typeface="黑体" panose="02010609060101010101" pitchFamily="49" charset="-122"/>
                <a:cs typeface="+mn-cs"/>
              </a:rPr>
              <a:t>安徽评标评审专家</a:t>
            </a:r>
            <a:r>
              <a:rPr lang="en-US" altLang="zh-CN" sz="1800" kern="1200" dirty="0">
                <a:latin typeface="黑体" panose="02010609060101010101" pitchFamily="49" charset="-122"/>
                <a:ea typeface="黑体" panose="02010609060101010101" pitchFamily="49" charset="-122"/>
                <a:cs typeface="+mn-cs"/>
              </a:rPr>
              <a:t>【CA</a:t>
            </a:r>
            <a:r>
              <a:rPr lang="zh-CN" altLang="en-US" sz="1800" kern="1200" dirty="0">
                <a:latin typeface="黑体" panose="02010609060101010101" pitchFamily="49" charset="-122"/>
                <a:ea typeface="黑体" panose="02010609060101010101" pitchFamily="49" charset="-122"/>
                <a:cs typeface="+mn-cs"/>
              </a:rPr>
              <a:t>数字证书自助服务系统</a:t>
            </a:r>
            <a:r>
              <a:rPr lang="en-US" altLang="zh-CN" sz="1800" kern="1200" dirty="0">
                <a:latin typeface="黑体" panose="02010609060101010101" pitchFamily="49" charset="-122"/>
                <a:ea typeface="黑体" panose="02010609060101010101" pitchFamily="49" charset="-122"/>
                <a:cs typeface="+mn-cs"/>
              </a:rPr>
              <a:t>】</a:t>
            </a:r>
            <a:r>
              <a:rPr lang="zh-CN" altLang="en-US" sz="1800" kern="1200" dirty="0">
                <a:latin typeface="黑体" panose="02010609060101010101" pitchFamily="49" charset="-122"/>
                <a:ea typeface="黑体" panose="02010609060101010101" pitchFamily="49" charset="-122"/>
                <a:cs typeface="+mn-cs"/>
              </a:rPr>
              <a:t>，点击</a:t>
            </a:r>
            <a:r>
              <a:rPr lang="en-US" altLang="zh-CN" sz="1800" kern="1200" dirty="0">
                <a:latin typeface="黑体" panose="02010609060101010101" pitchFamily="49" charset="-122"/>
                <a:ea typeface="黑体" panose="02010609060101010101" pitchFamily="49" charset="-122"/>
                <a:cs typeface="+mn-cs"/>
              </a:rPr>
              <a:t>【iPASS</a:t>
            </a:r>
            <a:r>
              <a:rPr lang="zh-CN" altLang="en-US" sz="1800" kern="1200" dirty="0">
                <a:latin typeface="黑体" panose="02010609060101010101" pitchFamily="49" charset="-122"/>
                <a:ea typeface="黑体" panose="02010609060101010101" pitchFamily="49" charset="-122"/>
                <a:cs typeface="+mn-cs"/>
              </a:rPr>
              <a:t>服务</a:t>
            </a:r>
            <a:r>
              <a:rPr lang="en-US" altLang="zh-CN" sz="1800" kern="1200" dirty="0">
                <a:latin typeface="黑体" panose="02010609060101010101" pitchFamily="49" charset="-122"/>
                <a:ea typeface="黑体" panose="02010609060101010101" pitchFamily="49" charset="-122"/>
                <a:cs typeface="+mn-cs"/>
              </a:rPr>
              <a:t>】</a:t>
            </a:r>
            <a:r>
              <a:rPr lang="zh-CN" altLang="en-US" sz="1800" kern="1200" dirty="0">
                <a:latin typeface="黑体" panose="02010609060101010101" pitchFamily="49" charset="-122"/>
                <a:ea typeface="黑体" panose="02010609060101010101" pitchFamily="49" charset="-122"/>
                <a:cs typeface="+mn-cs"/>
              </a:rPr>
              <a:t>中</a:t>
            </a:r>
            <a:r>
              <a:rPr lang="en-US" altLang="zh-CN" sz="1800" kern="1200" dirty="0">
                <a:latin typeface="黑体" panose="02010609060101010101" pitchFamily="49" charset="-122"/>
                <a:ea typeface="黑体" panose="02010609060101010101" pitchFamily="49" charset="-122"/>
                <a:cs typeface="+mn-cs"/>
              </a:rPr>
              <a:t>【iPASS</a:t>
            </a:r>
            <a:r>
              <a:rPr lang="zh-CN" altLang="en-US" sz="1800" kern="1200" dirty="0">
                <a:latin typeface="黑体" panose="02010609060101010101" pitchFamily="49" charset="-122"/>
                <a:ea typeface="黑体" panose="02010609060101010101" pitchFamily="49" charset="-122"/>
                <a:cs typeface="+mn-cs"/>
              </a:rPr>
              <a:t>续费</a:t>
            </a:r>
            <a:r>
              <a:rPr lang="en-US" altLang="zh-CN" sz="1800" kern="1200" dirty="0">
                <a:latin typeface="黑体" panose="02010609060101010101" pitchFamily="49" charset="-122"/>
                <a:ea typeface="黑体" panose="02010609060101010101" pitchFamily="49" charset="-122"/>
                <a:cs typeface="+mn-cs"/>
              </a:rPr>
              <a:t>】</a:t>
            </a:r>
            <a:r>
              <a:rPr lang="zh-CN" altLang="en-US" sz="1800" kern="1200" dirty="0">
                <a:latin typeface="黑体" panose="02010609060101010101" pitchFamily="49" charset="-122"/>
                <a:ea typeface="黑体" panose="02010609060101010101" pitchFamily="49" charset="-122"/>
                <a:cs typeface="+mn-cs"/>
              </a:rPr>
              <a:t>进入</a:t>
            </a:r>
            <a:r>
              <a:rPr lang="en-US" altLang="zh-CN" sz="1800" kern="1200" dirty="0">
                <a:latin typeface="黑体" panose="02010609060101010101" pitchFamily="49" charset="-122"/>
                <a:ea typeface="黑体" panose="02010609060101010101" pitchFamily="49" charset="-122"/>
                <a:cs typeface="+mn-cs"/>
              </a:rPr>
              <a:t>iPASS</a:t>
            </a:r>
            <a:r>
              <a:rPr lang="zh-CN" altLang="en-US" sz="1800" kern="1200" dirty="0">
                <a:latin typeface="黑体" panose="02010609060101010101" pitchFamily="49" charset="-122"/>
                <a:ea typeface="黑体" panose="02010609060101010101" pitchFamily="49" charset="-122"/>
                <a:cs typeface="+mn-cs"/>
              </a:rPr>
              <a:t>续费页面</a:t>
            </a:r>
            <a:endParaRPr lang="en-US" altLang="zh-CN" sz="1800" kern="1200" dirty="0">
              <a:latin typeface="黑体" panose="02010609060101010101" pitchFamily="49" charset="-122"/>
              <a:ea typeface="黑体" panose="02010609060101010101" pitchFamily="49" charset="-122"/>
              <a:cs typeface="+mn-cs"/>
            </a:endParaRPr>
          </a:p>
          <a:p>
            <a:pPr>
              <a:lnSpc>
                <a:spcPct val="150000"/>
              </a:lnSpc>
            </a:pPr>
            <a:r>
              <a:rPr lang="en-US" altLang="zh-CN" sz="1800" kern="1200" dirty="0">
                <a:latin typeface="黑体" panose="02010609060101010101" pitchFamily="49" charset="-122"/>
                <a:ea typeface="黑体" panose="02010609060101010101" pitchFamily="49" charset="-122"/>
                <a:cs typeface="+mn-cs"/>
              </a:rPr>
              <a:t>CA</a:t>
            </a:r>
            <a:r>
              <a:rPr lang="zh-CN" altLang="en-US" sz="1800" kern="1200" dirty="0">
                <a:latin typeface="黑体" panose="02010609060101010101" pitchFamily="49" charset="-122"/>
                <a:ea typeface="黑体" panose="02010609060101010101" pitchFamily="49" charset="-122"/>
                <a:cs typeface="+mn-cs"/>
              </a:rPr>
              <a:t>数字证书自助服务系统链接：</a:t>
            </a:r>
            <a:r>
              <a:rPr lang="en-US" altLang="zh-CN" sz="1800" kern="1200" dirty="0">
                <a:latin typeface="黑体" panose="02010609060101010101" pitchFamily="49" charset="-122"/>
                <a:ea typeface="黑体" panose="02010609060101010101" pitchFamily="49" charset="-122"/>
                <a:cs typeface="+mn-cs"/>
                <a:hlinkClick r:id="rId1"/>
              </a:rPr>
              <a:t>http://ahzjcert.uni-ca.com.cn:7009</a:t>
            </a:r>
            <a:endParaRPr lang="en-US" altLang="zh-CN" sz="1800" kern="1200" dirty="0">
              <a:latin typeface="黑体" panose="02010609060101010101" pitchFamily="49" charset="-122"/>
              <a:ea typeface="黑体" panose="02010609060101010101" pitchFamily="49" charset="-122"/>
              <a:cs typeface="+mn-cs"/>
            </a:endParaRPr>
          </a:p>
          <a:p>
            <a:pPr>
              <a:lnSpc>
                <a:spcPct val="150000"/>
              </a:lnSpc>
            </a:pPr>
            <a:endParaRPr lang="zh-CN" altLang="en-US" sz="1800" kern="1200" dirty="0">
              <a:latin typeface="微软雅黑" panose="020B0503020204020204" pitchFamily="34" charset="-122"/>
              <a:ea typeface="微软雅黑" panose="020B0503020204020204" pitchFamily="34" charset="-122"/>
              <a:cs typeface="+mn-cs"/>
            </a:endParaRPr>
          </a:p>
        </p:txBody>
      </p:sp>
      <p:sp>
        <p:nvSpPr>
          <p:cNvPr id="21507" name="标题 2"/>
          <p:cNvSpPr>
            <a:spLocks noGrp="1"/>
          </p:cNvSpPr>
          <p:nvPr>
            <p:ph type="title"/>
          </p:nvPr>
        </p:nvSpPr>
        <p:spPr>
          <a:xfrm>
            <a:off x="471488" y="274638"/>
            <a:ext cx="6000750" cy="511175"/>
          </a:xfrm>
          <a:ln/>
        </p:spPr>
        <p:txBody>
          <a:bodyPr vert="horz" wrap="square" lIns="91440" tIns="45720" rIns="91440" bIns="45720" anchor="ctr"/>
          <a:p>
            <a:pPr/>
            <a:r>
              <a:rPr lang="en-US" altLang="zh-CN" sz="2000" kern="1200" dirty="0">
                <a:latin typeface="微软雅黑" panose="020B0503020204020204" pitchFamily="34" charset="-122"/>
                <a:ea typeface="微软雅黑" panose="020B0503020204020204" pitchFamily="34" charset="-122"/>
                <a:cs typeface="+mj-cs"/>
              </a:rPr>
              <a:t>iPASS</a:t>
            </a:r>
            <a:r>
              <a:rPr lang="zh-CN" altLang="en-US" sz="2000" kern="1200" dirty="0">
                <a:latin typeface="微软雅黑" panose="020B0503020204020204" pitchFamily="34" charset="-122"/>
                <a:ea typeface="微软雅黑" panose="020B0503020204020204" pitchFamily="34" charset="-122"/>
                <a:cs typeface="+mj-cs"/>
              </a:rPr>
              <a:t>续费申请</a:t>
            </a:r>
            <a:endParaRPr lang="zh-CN" altLang="en-US" sz="2000" kern="1200" dirty="0">
              <a:latin typeface="微软雅黑" panose="020B0503020204020204" pitchFamily="34" charset="-122"/>
              <a:ea typeface="微软雅黑" panose="020B0503020204020204" pitchFamily="34" charset="-122"/>
              <a:cs typeface="+mj-cs"/>
            </a:endParaRPr>
          </a:p>
        </p:txBody>
      </p:sp>
      <p:pic>
        <p:nvPicPr>
          <p:cNvPr id="21508" name="Picture 5"/>
          <p:cNvPicPr>
            <a:picLocks noChangeAspect="1"/>
          </p:cNvPicPr>
          <p:nvPr/>
        </p:nvPicPr>
        <p:blipFill>
          <a:blip r:embed="rId2"/>
          <a:stretch>
            <a:fillRect/>
          </a:stretch>
        </p:blipFill>
        <p:spPr>
          <a:xfrm>
            <a:off x="323850" y="2830513"/>
            <a:ext cx="7993063" cy="384175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
          <p:cNvSpPr>
            <a:spLocks noGrp="1"/>
          </p:cNvSpPr>
          <p:nvPr>
            <p:ph type="title"/>
          </p:nvPr>
        </p:nvSpPr>
        <p:spPr>
          <a:xfrm>
            <a:off x="471488" y="274638"/>
            <a:ext cx="6000750" cy="511175"/>
          </a:xfrm>
          <a:ln/>
        </p:spPr>
        <p:txBody>
          <a:bodyPr vert="horz" wrap="square" lIns="91440" tIns="45720" rIns="91440" bIns="45720" anchor="ctr"/>
          <a:p>
            <a:pPr/>
            <a:r>
              <a:rPr lang="en-US" altLang="zh-CN" sz="2000" kern="1200" dirty="0">
                <a:latin typeface="微软雅黑" panose="020B0503020204020204" pitchFamily="34" charset="-122"/>
                <a:ea typeface="微软雅黑" panose="020B0503020204020204" pitchFamily="34" charset="-122"/>
                <a:cs typeface="+mj-cs"/>
              </a:rPr>
              <a:t>iPASS</a:t>
            </a:r>
            <a:r>
              <a:rPr lang="zh-CN" altLang="en-US" sz="2000" kern="1200" dirty="0">
                <a:latin typeface="微软雅黑" panose="020B0503020204020204" pitchFamily="34" charset="-122"/>
                <a:ea typeface="微软雅黑" panose="020B0503020204020204" pitchFamily="34" charset="-122"/>
                <a:cs typeface="+mj-cs"/>
              </a:rPr>
              <a:t>续费申请</a:t>
            </a:r>
            <a:endParaRPr lang="zh-CN" altLang="en-US" sz="2000" kern="1200" dirty="0">
              <a:latin typeface="微软雅黑" panose="020B0503020204020204" pitchFamily="34" charset="-122"/>
              <a:ea typeface="微软雅黑" panose="020B0503020204020204" pitchFamily="34" charset="-122"/>
              <a:cs typeface="+mj-cs"/>
            </a:endParaRPr>
          </a:p>
        </p:txBody>
      </p:sp>
      <p:pic>
        <p:nvPicPr>
          <p:cNvPr id="22531" name="Picture 2"/>
          <p:cNvPicPr>
            <a:picLocks noChangeAspect="1"/>
          </p:cNvPicPr>
          <p:nvPr/>
        </p:nvPicPr>
        <p:blipFill>
          <a:blip r:embed="rId1"/>
          <a:stretch>
            <a:fillRect/>
          </a:stretch>
        </p:blipFill>
        <p:spPr>
          <a:xfrm>
            <a:off x="323850" y="1484313"/>
            <a:ext cx="8153400" cy="4537075"/>
          </a:xfrm>
          <a:prstGeom prst="rect">
            <a:avLst/>
          </a:prstGeom>
          <a:noFill/>
          <a:ln w="9525">
            <a:noFill/>
          </a:ln>
        </p:spPr>
      </p:pic>
      <p:sp>
        <p:nvSpPr>
          <p:cNvPr id="22532" name="TextBox 4"/>
          <p:cNvSpPr txBox="1"/>
          <p:nvPr/>
        </p:nvSpPr>
        <p:spPr>
          <a:xfrm>
            <a:off x="323850" y="981075"/>
            <a:ext cx="2608263" cy="368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stStyle>
          <a:p>
            <a:pPr marL="0" lvl="0" indent="0" eaLnBrk="1" hangingPunct="1">
              <a:spcBef>
                <a:spcPct val="0"/>
              </a:spcBef>
              <a:buNone/>
            </a:pPr>
            <a:r>
              <a:rPr lang="en-US" altLang="zh-CN" sz="1800" dirty="0">
                <a:latin typeface="黑体" panose="02010609060101010101" pitchFamily="49" charset="-122"/>
                <a:ea typeface="黑体" panose="02010609060101010101" pitchFamily="49" charset="-122"/>
              </a:rPr>
              <a:t>iPASS</a:t>
            </a:r>
            <a:r>
              <a:rPr lang="zh-CN" altLang="en-US" sz="1800" dirty="0">
                <a:latin typeface="黑体" panose="02010609060101010101" pitchFamily="49" charset="-122"/>
                <a:ea typeface="黑体" panose="02010609060101010101" pitchFamily="49" charset="-122"/>
              </a:rPr>
              <a:t>续费业务选择页面</a:t>
            </a:r>
            <a:endParaRPr lang="zh-CN" altLang="en-US" sz="1800" dirty="0">
              <a:latin typeface="黑体" panose="02010609060101010101" pitchFamily="49" charset="-122"/>
              <a:ea typeface="黑体" panose="02010609060101010101" pitchFamily="49" charset="-122"/>
            </a:endParaRPr>
          </a:p>
        </p:txBody>
      </p:sp>
    </p:spTree>
  </p:cSld>
  <p:clrMapOvr>
    <a:masterClrMapping/>
  </p:clrMapOvr>
</p:sld>
</file>

<file path=ppt/theme/theme1.xml><?xml version="1.0" encoding="utf-8"?>
<a:theme xmlns:a="http://schemas.openxmlformats.org/drawingml/2006/main" name="ChinaUnicom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ChinaUnicom1</Template>
  <TotalTime>0</TotalTime>
  <Words>2374</Words>
  <Application>WPS 演示</Application>
  <PresentationFormat>全屏显示(4:3)</PresentationFormat>
  <Paragraphs>274</Paragraphs>
  <Slides>29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Arial</vt:lpstr>
      <vt:lpstr>宋体</vt:lpstr>
      <vt:lpstr>Wingdings</vt:lpstr>
      <vt:lpstr>Calibri</vt:lpstr>
      <vt:lpstr>微软雅黑</vt:lpstr>
      <vt:lpstr>Times New Roman</vt:lpstr>
      <vt:lpstr>Arial Unicode MS</vt:lpstr>
      <vt:lpstr>方正粗黑宋简体</vt:lpstr>
      <vt:lpstr>黑体</vt:lpstr>
      <vt:lpstr>Arial Unicode MS</vt:lpstr>
      <vt:lpstr>ChinaUnicom1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Unicom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Undead</dc:creator>
  <cp:lastModifiedBy>迦若</cp:lastModifiedBy>
  <cp:revision>319</cp:revision>
  <dcterms:created xsi:type="dcterms:W3CDTF">2011-04-12T03:13:52Z</dcterms:created>
  <dcterms:modified xsi:type="dcterms:W3CDTF">2020-09-04T03:56:27Z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